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78" r:id="rId5"/>
    <p:sldId id="555" r:id="rId6"/>
    <p:sldId id="572" r:id="rId7"/>
    <p:sldId id="573" r:id="rId8"/>
    <p:sldId id="579" r:id="rId9"/>
    <p:sldId id="581" r:id="rId10"/>
    <p:sldId id="580" r:id="rId11"/>
    <p:sldId id="578" r:id="rId12"/>
    <p:sldId id="585" r:id="rId13"/>
    <p:sldId id="586" r:id="rId14"/>
    <p:sldId id="587" r:id="rId15"/>
    <p:sldId id="577" r:id="rId16"/>
    <p:sldId id="559" r:id="rId17"/>
    <p:sldId id="575" r:id="rId18"/>
    <p:sldId id="583" r:id="rId19"/>
    <p:sldId id="576" r:id="rId20"/>
    <p:sldId id="584" r:id="rId21"/>
    <p:sldId id="588" r:id="rId22"/>
    <p:sldId id="449" r:id="rId23"/>
    <p:sldId id="450" r:id="rId24"/>
    <p:sldId id="451" r:id="rId25"/>
    <p:sldId id="452" r:id="rId26"/>
    <p:sldId id="453" r:id="rId27"/>
    <p:sldId id="454" r:id="rId28"/>
    <p:sldId id="457" r:id="rId29"/>
    <p:sldId id="455" r:id="rId30"/>
    <p:sldId id="458" r:id="rId31"/>
    <p:sldId id="582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ans-Regular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ans-Regular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ans-Regular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ans-Regular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ans-Regular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landersArtSans-Regular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landersArtSans-Regular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landersArtSans-Regular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landersArtSans-Regular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6C30"/>
    <a:srgbClr val="DB6D32"/>
    <a:srgbClr val="F3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FD4F8-1982-944D-82EB-21D8C8DEDBB0}" v="512" dt="2023-10-24T08:34:33.763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5736" autoAdjust="0"/>
  </p:normalViewPr>
  <p:slideViewPr>
    <p:cSldViewPr snapToGrid="0">
      <p:cViewPr varScale="1">
        <p:scale>
          <a:sx n="121" d="100"/>
          <a:sy n="121" d="100"/>
        </p:scale>
        <p:origin x="4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ld Pauwels" userId="5c6e0985-1aa1-49cc-a00e-1ce226056b88" providerId="ADAL" clId="{A2B432D8-6C7C-604A-A7F9-3AD863AE8392}"/>
    <pc:docChg chg="undo custSel addSld delSld modSld sldOrd">
      <pc:chgData name="Ewald Pauwels" userId="5c6e0985-1aa1-49cc-a00e-1ce226056b88" providerId="ADAL" clId="{A2B432D8-6C7C-604A-A7F9-3AD863AE8392}" dt="2022-06-20T15:03:48.851" v="3785" actId="20577"/>
      <pc:docMkLst>
        <pc:docMk/>
      </pc:docMkLst>
      <pc:sldChg chg="modSp">
        <pc:chgData name="Ewald Pauwels" userId="5c6e0985-1aa1-49cc-a00e-1ce226056b88" providerId="ADAL" clId="{A2B432D8-6C7C-604A-A7F9-3AD863AE8392}" dt="2022-06-17T10:09:49.631" v="51" actId="20577"/>
        <pc:sldMkLst>
          <pc:docMk/>
          <pc:sldMk cId="0" sldId="378"/>
        </pc:sldMkLst>
        <pc:spChg chg="mod">
          <ac:chgData name="Ewald Pauwels" userId="5c6e0985-1aa1-49cc-a00e-1ce226056b88" providerId="ADAL" clId="{A2B432D8-6C7C-604A-A7F9-3AD863AE8392}" dt="2022-06-17T10:09:49.631" v="51" actId="20577"/>
          <ac:spMkLst>
            <pc:docMk/>
            <pc:sldMk cId="0" sldId="378"/>
            <ac:spMk id="5" creationId="{DA011F92-8D53-4174-A7CE-13D4EFD377DA}"/>
          </ac:spMkLst>
        </pc:spChg>
      </pc:sldChg>
      <pc:sldChg chg="add del modNotesTx">
        <pc:chgData name="Ewald Pauwels" userId="5c6e0985-1aa1-49cc-a00e-1ce226056b88" providerId="ADAL" clId="{A2B432D8-6C7C-604A-A7F9-3AD863AE8392}" dt="2022-06-20T14:38:06.001" v="3395" actId="2696"/>
        <pc:sldMkLst>
          <pc:docMk/>
          <pc:sldMk cId="1927555394" sldId="554"/>
        </pc:sldMkLst>
      </pc:sldChg>
      <pc:sldChg chg="addSp delSp modSp add mod delAnim modAnim modNotesTx">
        <pc:chgData name="Ewald Pauwels" userId="5c6e0985-1aa1-49cc-a00e-1ce226056b88" providerId="ADAL" clId="{A2B432D8-6C7C-604A-A7F9-3AD863AE8392}" dt="2022-06-17T12:48:06.573" v="997" actId="14100"/>
        <pc:sldMkLst>
          <pc:docMk/>
          <pc:sldMk cId="128550748" sldId="555"/>
        </pc:sldMkLst>
        <pc:spChg chg="del">
          <ac:chgData name="Ewald Pauwels" userId="5c6e0985-1aa1-49cc-a00e-1ce226056b88" providerId="ADAL" clId="{A2B432D8-6C7C-604A-A7F9-3AD863AE8392}" dt="2022-06-17T11:55:53.417" v="223" actId="478"/>
          <ac:spMkLst>
            <pc:docMk/>
            <pc:sldMk cId="128550748" sldId="555"/>
            <ac:spMk id="2" creationId="{090CB683-AAD6-469D-AE16-4B049947DF2D}"/>
          </ac:spMkLst>
        </pc:spChg>
        <pc:spChg chg="add del mod">
          <ac:chgData name="Ewald Pauwels" userId="5c6e0985-1aa1-49cc-a00e-1ce226056b88" providerId="ADAL" clId="{A2B432D8-6C7C-604A-A7F9-3AD863AE8392}" dt="2022-06-17T11:58:12.529" v="241" actId="478"/>
          <ac:spMkLst>
            <pc:docMk/>
            <pc:sldMk cId="128550748" sldId="555"/>
            <ac:spMk id="4" creationId="{4E8BA854-8F6C-24AC-DC82-30D100086189}"/>
          </ac:spMkLst>
        </pc:spChg>
        <pc:spChg chg="add mod">
          <ac:chgData name="Ewald Pauwels" userId="5c6e0985-1aa1-49cc-a00e-1ce226056b88" providerId="ADAL" clId="{A2B432D8-6C7C-604A-A7F9-3AD863AE8392}" dt="2022-06-17T11:58:31.567" v="287" actId="1037"/>
          <ac:spMkLst>
            <pc:docMk/>
            <pc:sldMk cId="128550748" sldId="555"/>
            <ac:spMk id="5" creationId="{D788D725-9122-A755-DDE3-63B25C9DF145}"/>
          </ac:spMkLst>
        </pc:spChg>
        <pc:spChg chg="add mod">
          <ac:chgData name="Ewald Pauwels" userId="5c6e0985-1aa1-49cc-a00e-1ce226056b88" providerId="ADAL" clId="{A2B432D8-6C7C-604A-A7F9-3AD863AE8392}" dt="2022-06-17T11:58:31.567" v="287" actId="1037"/>
          <ac:spMkLst>
            <pc:docMk/>
            <pc:sldMk cId="128550748" sldId="555"/>
            <ac:spMk id="6" creationId="{0E007B13-30F7-F3C6-41AD-0E474067B607}"/>
          </ac:spMkLst>
        </pc:spChg>
        <pc:spChg chg="add mod">
          <ac:chgData name="Ewald Pauwels" userId="5c6e0985-1aa1-49cc-a00e-1ce226056b88" providerId="ADAL" clId="{A2B432D8-6C7C-604A-A7F9-3AD863AE8392}" dt="2022-06-17T12:08:47.779" v="464" actId="20577"/>
          <ac:spMkLst>
            <pc:docMk/>
            <pc:sldMk cId="128550748" sldId="555"/>
            <ac:spMk id="7" creationId="{F795D3CB-AA0E-0A6B-C5D9-64A76FB10586}"/>
          </ac:spMkLst>
        </pc:spChg>
        <pc:spChg chg="add mod">
          <ac:chgData name="Ewald Pauwels" userId="5c6e0985-1aa1-49cc-a00e-1ce226056b88" providerId="ADAL" clId="{A2B432D8-6C7C-604A-A7F9-3AD863AE8392}" dt="2022-06-17T11:58:31.567" v="287" actId="1037"/>
          <ac:spMkLst>
            <pc:docMk/>
            <pc:sldMk cId="128550748" sldId="555"/>
            <ac:spMk id="8" creationId="{14B64614-F492-164F-43EF-BB592288DEED}"/>
          </ac:spMkLst>
        </pc:spChg>
        <pc:spChg chg="add mod">
          <ac:chgData name="Ewald Pauwels" userId="5c6e0985-1aa1-49cc-a00e-1ce226056b88" providerId="ADAL" clId="{A2B432D8-6C7C-604A-A7F9-3AD863AE8392}" dt="2022-06-17T11:58:31.567" v="287" actId="1037"/>
          <ac:spMkLst>
            <pc:docMk/>
            <pc:sldMk cId="128550748" sldId="555"/>
            <ac:spMk id="10" creationId="{512DB5F4-66A8-B85E-B449-7123B1F356F2}"/>
          </ac:spMkLst>
        </pc:spChg>
        <pc:spChg chg="add mod">
          <ac:chgData name="Ewald Pauwels" userId="5c6e0985-1aa1-49cc-a00e-1ce226056b88" providerId="ADAL" clId="{A2B432D8-6C7C-604A-A7F9-3AD863AE8392}" dt="2022-06-17T11:58:31.567" v="287" actId="1037"/>
          <ac:spMkLst>
            <pc:docMk/>
            <pc:sldMk cId="128550748" sldId="555"/>
            <ac:spMk id="12" creationId="{3246A999-7D98-AC74-6F58-97E80D8053C3}"/>
          </ac:spMkLst>
        </pc:spChg>
        <pc:spChg chg="add mod">
          <ac:chgData name="Ewald Pauwels" userId="5c6e0985-1aa1-49cc-a00e-1ce226056b88" providerId="ADAL" clId="{A2B432D8-6C7C-604A-A7F9-3AD863AE8392}" dt="2022-06-17T11:58:31.567" v="287" actId="1037"/>
          <ac:spMkLst>
            <pc:docMk/>
            <pc:sldMk cId="128550748" sldId="555"/>
            <ac:spMk id="14" creationId="{34F679C5-AB3D-4CED-47DD-C9DC5A614722}"/>
          </ac:spMkLst>
        </pc:spChg>
        <pc:spChg chg="add del mod">
          <ac:chgData name="Ewald Pauwels" userId="5c6e0985-1aa1-49cc-a00e-1ce226056b88" providerId="ADAL" clId="{A2B432D8-6C7C-604A-A7F9-3AD863AE8392}" dt="2022-06-17T11:55:59.045" v="225" actId="478"/>
          <ac:spMkLst>
            <pc:docMk/>
            <pc:sldMk cId="128550748" sldId="555"/>
            <ac:spMk id="15" creationId="{61DFCE36-7B6B-8089-6483-423287AE691E}"/>
          </ac:spMkLst>
        </pc:spChg>
        <pc:spChg chg="add del mod">
          <ac:chgData name="Ewald Pauwels" userId="5c6e0985-1aa1-49cc-a00e-1ce226056b88" providerId="ADAL" clId="{A2B432D8-6C7C-604A-A7F9-3AD863AE8392}" dt="2022-06-17T11:56:38.035" v="229" actId="478"/>
          <ac:spMkLst>
            <pc:docMk/>
            <pc:sldMk cId="128550748" sldId="555"/>
            <ac:spMk id="16" creationId="{95FE4FCA-32B8-C73F-1590-19B6B572804D}"/>
          </ac:spMkLst>
        </pc:spChg>
        <pc:spChg chg="add del mod">
          <ac:chgData name="Ewald Pauwels" userId="5c6e0985-1aa1-49cc-a00e-1ce226056b88" providerId="ADAL" clId="{A2B432D8-6C7C-604A-A7F9-3AD863AE8392}" dt="2022-06-17T11:56:38.799" v="230" actId="478"/>
          <ac:spMkLst>
            <pc:docMk/>
            <pc:sldMk cId="128550748" sldId="555"/>
            <ac:spMk id="17" creationId="{8452ED2B-29FD-6079-CBF4-23FA25C8CD7E}"/>
          </ac:spMkLst>
        </pc:spChg>
        <pc:spChg chg="add del mod">
          <ac:chgData name="Ewald Pauwels" userId="5c6e0985-1aa1-49cc-a00e-1ce226056b88" providerId="ADAL" clId="{A2B432D8-6C7C-604A-A7F9-3AD863AE8392}" dt="2022-06-17T11:56:55.095" v="234" actId="478"/>
          <ac:spMkLst>
            <pc:docMk/>
            <pc:sldMk cId="128550748" sldId="555"/>
            <ac:spMk id="18" creationId="{C313199D-7D35-278C-268F-D61F28D15C30}"/>
          </ac:spMkLst>
        </pc:spChg>
        <pc:spChg chg="add del mod">
          <ac:chgData name="Ewald Pauwels" userId="5c6e0985-1aa1-49cc-a00e-1ce226056b88" providerId="ADAL" clId="{A2B432D8-6C7C-604A-A7F9-3AD863AE8392}" dt="2022-06-17T11:56:54.072" v="233" actId="478"/>
          <ac:spMkLst>
            <pc:docMk/>
            <pc:sldMk cId="128550748" sldId="555"/>
            <ac:spMk id="19" creationId="{DA9C4695-5F9A-C0B2-E108-E4626C9AE757}"/>
          </ac:spMkLst>
        </pc:spChg>
        <pc:spChg chg="add mod">
          <ac:chgData name="Ewald Pauwels" userId="5c6e0985-1aa1-49cc-a00e-1ce226056b88" providerId="ADAL" clId="{A2B432D8-6C7C-604A-A7F9-3AD863AE8392}" dt="2022-06-17T11:58:31.567" v="287" actId="1037"/>
          <ac:spMkLst>
            <pc:docMk/>
            <pc:sldMk cId="128550748" sldId="555"/>
            <ac:spMk id="20" creationId="{30F7659E-B409-9100-372A-A0AA57EC19FD}"/>
          </ac:spMkLst>
        </pc:spChg>
        <pc:spChg chg="add mod">
          <ac:chgData name="Ewald Pauwels" userId="5c6e0985-1aa1-49cc-a00e-1ce226056b88" providerId="ADAL" clId="{A2B432D8-6C7C-604A-A7F9-3AD863AE8392}" dt="2022-06-17T11:58:31.567" v="287" actId="1037"/>
          <ac:spMkLst>
            <pc:docMk/>
            <pc:sldMk cId="128550748" sldId="555"/>
            <ac:spMk id="21" creationId="{AD24A69A-D6A6-73C2-02F0-91A99BF25475}"/>
          </ac:spMkLst>
        </pc:spChg>
        <pc:spChg chg="add mod">
          <ac:chgData name="Ewald Pauwels" userId="5c6e0985-1aa1-49cc-a00e-1ce226056b88" providerId="ADAL" clId="{A2B432D8-6C7C-604A-A7F9-3AD863AE8392}" dt="2022-06-17T12:01:05.299" v="411" actId="1037"/>
          <ac:spMkLst>
            <pc:docMk/>
            <pc:sldMk cId="128550748" sldId="555"/>
            <ac:spMk id="25" creationId="{BF4A735E-265B-8ECE-7765-A181C15BB22D}"/>
          </ac:spMkLst>
        </pc:spChg>
        <pc:spChg chg="add mod">
          <ac:chgData name="Ewald Pauwels" userId="5c6e0985-1aa1-49cc-a00e-1ce226056b88" providerId="ADAL" clId="{A2B432D8-6C7C-604A-A7F9-3AD863AE8392}" dt="2022-06-17T12:00:43.230" v="397" actId="1035"/>
          <ac:spMkLst>
            <pc:docMk/>
            <pc:sldMk cId="128550748" sldId="555"/>
            <ac:spMk id="26" creationId="{A1299559-0435-6D9B-CF63-EC6316169724}"/>
          </ac:spMkLst>
        </pc:spChg>
        <pc:spChg chg="mod">
          <ac:chgData name="Ewald Pauwels" userId="5c6e0985-1aa1-49cc-a00e-1ce226056b88" providerId="ADAL" clId="{A2B432D8-6C7C-604A-A7F9-3AD863AE8392}" dt="2022-06-17T11:56:29.994" v="228" actId="14100"/>
          <ac:spMkLst>
            <pc:docMk/>
            <pc:sldMk cId="128550748" sldId="555"/>
            <ac:spMk id="14339" creationId="{4CD40FF4-7C51-4DCD-A953-4293A1F1DCC4}"/>
          </ac:spMkLst>
        </pc:spChg>
        <pc:picChg chg="add mod">
          <ac:chgData name="Ewald Pauwels" userId="5c6e0985-1aa1-49cc-a00e-1ce226056b88" providerId="ADAL" clId="{A2B432D8-6C7C-604A-A7F9-3AD863AE8392}" dt="2022-06-17T11:58:31.567" v="287" actId="1037"/>
          <ac:picMkLst>
            <pc:docMk/>
            <pc:sldMk cId="128550748" sldId="555"/>
            <ac:picMk id="9" creationId="{9ACEB370-A03D-9A1C-2A3A-0DBEC085C7B4}"/>
          </ac:picMkLst>
        </pc:picChg>
        <pc:picChg chg="add mod">
          <ac:chgData name="Ewald Pauwels" userId="5c6e0985-1aa1-49cc-a00e-1ce226056b88" providerId="ADAL" clId="{A2B432D8-6C7C-604A-A7F9-3AD863AE8392}" dt="2022-06-17T11:58:31.567" v="287" actId="1037"/>
          <ac:picMkLst>
            <pc:docMk/>
            <pc:sldMk cId="128550748" sldId="555"/>
            <ac:picMk id="11" creationId="{37063434-B6B5-836A-DB7B-A5CF85BCE52D}"/>
          </ac:picMkLst>
        </pc:picChg>
        <pc:picChg chg="add mod">
          <ac:chgData name="Ewald Pauwels" userId="5c6e0985-1aa1-49cc-a00e-1ce226056b88" providerId="ADAL" clId="{A2B432D8-6C7C-604A-A7F9-3AD863AE8392}" dt="2022-06-17T11:58:31.567" v="287" actId="1037"/>
          <ac:picMkLst>
            <pc:docMk/>
            <pc:sldMk cId="128550748" sldId="555"/>
            <ac:picMk id="13" creationId="{1FD20FEE-77BA-20A9-8547-13BC331C7AFF}"/>
          </ac:picMkLst>
        </pc:picChg>
        <pc:picChg chg="add mod">
          <ac:chgData name="Ewald Pauwels" userId="5c6e0985-1aa1-49cc-a00e-1ce226056b88" providerId="ADAL" clId="{A2B432D8-6C7C-604A-A7F9-3AD863AE8392}" dt="2022-06-17T12:00:43.230" v="397" actId="1035"/>
          <ac:picMkLst>
            <pc:docMk/>
            <pc:sldMk cId="128550748" sldId="555"/>
            <ac:picMk id="22" creationId="{90CE3E6B-D3C9-0FC7-FE0F-D1E4044D82CF}"/>
          </ac:picMkLst>
        </pc:picChg>
        <pc:picChg chg="add mod">
          <ac:chgData name="Ewald Pauwels" userId="5c6e0985-1aa1-49cc-a00e-1ce226056b88" providerId="ADAL" clId="{A2B432D8-6C7C-604A-A7F9-3AD863AE8392}" dt="2022-06-17T12:48:06.573" v="997" actId="14100"/>
          <ac:picMkLst>
            <pc:docMk/>
            <pc:sldMk cId="128550748" sldId="555"/>
            <ac:picMk id="23" creationId="{D039869F-5AD6-8877-8CF6-2E5785632A6E}"/>
          </ac:picMkLst>
        </pc:picChg>
        <pc:picChg chg="add del mod">
          <ac:chgData name="Ewald Pauwels" userId="5c6e0985-1aa1-49cc-a00e-1ce226056b88" providerId="ADAL" clId="{A2B432D8-6C7C-604A-A7F9-3AD863AE8392}" dt="2022-06-17T11:57:47.918" v="239" actId="478"/>
          <ac:picMkLst>
            <pc:docMk/>
            <pc:sldMk cId="128550748" sldId="555"/>
            <ac:picMk id="24" creationId="{8EADC944-BCE7-D954-BF3B-221D8AE36B3F}"/>
          </ac:picMkLst>
        </pc:picChg>
      </pc:sldChg>
      <pc:sldChg chg="addSp delSp modSp add mod delAnim modAnim modNotesTx">
        <pc:chgData name="Ewald Pauwels" userId="5c6e0985-1aa1-49cc-a00e-1ce226056b88" providerId="ADAL" clId="{A2B432D8-6C7C-604A-A7F9-3AD863AE8392}" dt="2022-06-17T13:07:18.347" v="1059" actId="404"/>
        <pc:sldMkLst>
          <pc:docMk/>
          <pc:sldMk cId="3796391246" sldId="556"/>
        </pc:sldMkLst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5" creationId="{D788D725-9122-A755-DDE3-63B25C9DF145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6" creationId="{0E007B13-30F7-F3C6-41AD-0E474067B607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7" creationId="{F795D3CB-AA0E-0A6B-C5D9-64A76FB10586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8" creationId="{14B64614-F492-164F-43EF-BB592288DEED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10" creationId="{512DB5F4-66A8-B85E-B449-7123B1F356F2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12" creationId="{3246A999-7D98-AC74-6F58-97E80D8053C3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14" creationId="{34F679C5-AB3D-4CED-47DD-C9DC5A614722}"/>
          </ac:spMkLst>
        </pc:spChg>
        <pc:spChg chg="add mod">
          <ac:chgData name="Ewald Pauwels" userId="5c6e0985-1aa1-49cc-a00e-1ce226056b88" providerId="ADAL" clId="{A2B432D8-6C7C-604A-A7F9-3AD863AE8392}" dt="2022-06-17T13:07:18.347" v="1059" actId="404"/>
          <ac:spMkLst>
            <pc:docMk/>
            <pc:sldMk cId="3796391246" sldId="556"/>
            <ac:spMk id="19" creationId="{F0766196-7677-BFE5-78F6-77BECD9B0552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20" creationId="{30F7659E-B409-9100-372A-A0AA57EC19FD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21" creationId="{AD24A69A-D6A6-73C2-02F0-91A99BF25475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25" creationId="{BF4A735E-265B-8ECE-7765-A181C15BB22D}"/>
          </ac:spMkLst>
        </pc:spChg>
        <pc:spChg chg="del">
          <ac:chgData name="Ewald Pauwels" userId="5c6e0985-1aa1-49cc-a00e-1ce226056b88" providerId="ADAL" clId="{A2B432D8-6C7C-604A-A7F9-3AD863AE8392}" dt="2022-06-17T12:03:10.831" v="444" actId="478"/>
          <ac:spMkLst>
            <pc:docMk/>
            <pc:sldMk cId="3796391246" sldId="556"/>
            <ac:spMk id="26" creationId="{A1299559-0435-6D9B-CF63-EC6316169724}"/>
          </ac:spMkLst>
        </pc:spChg>
        <pc:spChg chg="mod">
          <ac:chgData name="Ewald Pauwels" userId="5c6e0985-1aa1-49cc-a00e-1ce226056b88" providerId="ADAL" clId="{A2B432D8-6C7C-604A-A7F9-3AD863AE8392}" dt="2022-06-17T12:02:41.466" v="443" actId="20577"/>
          <ac:spMkLst>
            <pc:docMk/>
            <pc:sldMk cId="3796391246" sldId="556"/>
            <ac:spMk id="14339" creationId="{4CD40FF4-7C51-4DCD-A953-4293A1F1DCC4}"/>
          </ac:spMkLst>
        </pc:spChg>
        <pc:picChg chg="add del mod modCrop">
          <ac:chgData name="Ewald Pauwels" userId="5c6e0985-1aa1-49cc-a00e-1ce226056b88" providerId="ADAL" clId="{A2B432D8-6C7C-604A-A7F9-3AD863AE8392}" dt="2022-06-17T12:24:40.212" v="757" actId="478"/>
          <ac:picMkLst>
            <pc:docMk/>
            <pc:sldMk cId="3796391246" sldId="556"/>
            <ac:picMk id="3" creationId="{FE16634C-FABA-423A-A5D9-5FF4F21F5904}"/>
          </ac:picMkLst>
        </pc:picChg>
        <pc:picChg chg="del">
          <ac:chgData name="Ewald Pauwels" userId="5c6e0985-1aa1-49cc-a00e-1ce226056b88" providerId="ADAL" clId="{A2B432D8-6C7C-604A-A7F9-3AD863AE8392}" dt="2022-06-17T12:03:10.831" v="444" actId="478"/>
          <ac:picMkLst>
            <pc:docMk/>
            <pc:sldMk cId="3796391246" sldId="556"/>
            <ac:picMk id="9" creationId="{9ACEB370-A03D-9A1C-2A3A-0DBEC085C7B4}"/>
          </ac:picMkLst>
        </pc:picChg>
        <pc:picChg chg="del">
          <ac:chgData name="Ewald Pauwels" userId="5c6e0985-1aa1-49cc-a00e-1ce226056b88" providerId="ADAL" clId="{A2B432D8-6C7C-604A-A7F9-3AD863AE8392}" dt="2022-06-17T12:03:10.831" v="444" actId="478"/>
          <ac:picMkLst>
            <pc:docMk/>
            <pc:sldMk cId="3796391246" sldId="556"/>
            <ac:picMk id="11" creationId="{37063434-B6B5-836A-DB7B-A5CF85BCE52D}"/>
          </ac:picMkLst>
        </pc:picChg>
        <pc:picChg chg="del">
          <ac:chgData name="Ewald Pauwels" userId="5c6e0985-1aa1-49cc-a00e-1ce226056b88" providerId="ADAL" clId="{A2B432D8-6C7C-604A-A7F9-3AD863AE8392}" dt="2022-06-17T12:03:10.831" v="444" actId="478"/>
          <ac:picMkLst>
            <pc:docMk/>
            <pc:sldMk cId="3796391246" sldId="556"/>
            <ac:picMk id="13" creationId="{1FD20FEE-77BA-20A9-8547-13BC331C7AFF}"/>
          </ac:picMkLst>
        </pc:picChg>
        <pc:picChg chg="add mod">
          <ac:chgData name="Ewald Pauwels" userId="5c6e0985-1aa1-49cc-a00e-1ce226056b88" providerId="ADAL" clId="{A2B432D8-6C7C-604A-A7F9-3AD863AE8392}" dt="2022-06-17T12:27:55.214" v="788" actId="1036"/>
          <ac:picMkLst>
            <pc:docMk/>
            <pc:sldMk cId="3796391246" sldId="556"/>
            <ac:picMk id="15" creationId="{895A99CD-AF52-0784-7A27-85ACD03BC738}"/>
          </ac:picMkLst>
        </pc:picChg>
        <pc:picChg chg="add del mod">
          <ac:chgData name="Ewald Pauwels" userId="5c6e0985-1aa1-49cc-a00e-1ce226056b88" providerId="ADAL" clId="{A2B432D8-6C7C-604A-A7F9-3AD863AE8392}" dt="2022-06-17T12:25:51.716" v="770" actId="478"/>
          <ac:picMkLst>
            <pc:docMk/>
            <pc:sldMk cId="3796391246" sldId="556"/>
            <ac:picMk id="17" creationId="{840DA8C0-B62A-BD59-F640-845D8C8733C7}"/>
          </ac:picMkLst>
        </pc:picChg>
        <pc:picChg chg="del">
          <ac:chgData name="Ewald Pauwels" userId="5c6e0985-1aa1-49cc-a00e-1ce226056b88" providerId="ADAL" clId="{A2B432D8-6C7C-604A-A7F9-3AD863AE8392}" dt="2022-06-17T12:03:10.831" v="444" actId="478"/>
          <ac:picMkLst>
            <pc:docMk/>
            <pc:sldMk cId="3796391246" sldId="556"/>
            <ac:picMk id="22" creationId="{90CE3E6B-D3C9-0FC7-FE0F-D1E4044D82CF}"/>
          </ac:picMkLst>
        </pc:picChg>
        <pc:picChg chg="del">
          <ac:chgData name="Ewald Pauwels" userId="5c6e0985-1aa1-49cc-a00e-1ce226056b88" providerId="ADAL" clId="{A2B432D8-6C7C-604A-A7F9-3AD863AE8392}" dt="2022-06-17T12:03:10.831" v="444" actId="478"/>
          <ac:picMkLst>
            <pc:docMk/>
            <pc:sldMk cId="3796391246" sldId="556"/>
            <ac:picMk id="23" creationId="{D039869F-5AD6-8877-8CF6-2E5785632A6E}"/>
          </ac:picMkLst>
        </pc:picChg>
        <pc:picChg chg="add del mod">
          <ac:chgData name="Ewald Pauwels" userId="5c6e0985-1aa1-49cc-a00e-1ce226056b88" providerId="ADAL" clId="{A2B432D8-6C7C-604A-A7F9-3AD863AE8392}" dt="2022-06-17T12:13:15.960" v="522" actId="478"/>
          <ac:picMkLst>
            <pc:docMk/>
            <pc:sldMk cId="3796391246" sldId="556"/>
            <ac:picMk id="24" creationId="{E1FA9F88-559C-526D-096E-96166E7CA536}"/>
          </ac:picMkLst>
        </pc:picChg>
        <pc:picChg chg="add mod">
          <ac:chgData name="Ewald Pauwels" userId="5c6e0985-1aa1-49cc-a00e-1ce226056b88" providerId="ADAL" clId="{A2B432D8-6C7C-604A-A7F9-3AD863AE8392}" dt="2022-06-17T12:13:28.559" v="523" actId="14100"/>
          <ac:picMkLst>
            <pc:docMk/>
            <pc:sldMk cId="3796391246" sldId="556"/>
            <ac:picMk id="27" creationId="{3D3EB0AB-4C53-717E-B956-B9FF8F40F5C7}"/>
          </ac:picMkLst>
        </pc:picChg>
        <pc:picChg chg="add mod">
          <ac:chgData name="Ewald Pauwels" userId="5c6e0985-1aa1-49cc-a00e-1ce226056b88" providerId="ADAL" clId="{A2B432D8-6C7C-604A-A7F9-3AD863AE8392}" dt="2022-06-17T12:27:55.214" v="788" actId="1036"/>
          <ac:picMkLst>
            <pc:docMk/>
            <pc:sldMk cId="3796391246" sldId="556"/>
            <ac:picMk id="28" creationId="{DB767CB9-809E-869E-98E1-266CC9A616BF}"/>
          </ac:picMkLst>
        </pc:picChg>
        <pc:picChg chg="add mod">
          <ac:chgData name="Ewald Pauwels" userId="5c6e0985-1aa1-49cc-a00e-1ce226056b88" providerId="ADAL" clId="{A2B432D8-6C7C-604A-A7F9-3AD863AE8392}" dt="2022-06-17T12:27:44.376" v="779" actId="571"/>
          <ac:picMkLst>
            <pc:docMk/>
            <pc:sldMk cId="3796391246" sldId="556"/>
            <ac:picMk id="30" creationId="{72EF8459-0B05-8A1B-347F-9A5C0AC7B9E1}"/>
          </ac:picMkLst>
        </pc:picChg>
        <pc:picChg chg="add mod">
          <ac:chgData name="Ewald Pauwels" userId="5c6e0985-1aa1-49cc-a00e-1ce226056b88" providerId="ADAL" clId="{A2B432D8-6C7C-604A-A7F9-3AD863AE8392}" dt="2022-06-17T13:06:51.892" v="1050" actId="14100"/>
          <ac:picMkLst>
            <pc:docMk/>
            <pc:sldMk cId="3796391246" sldId="556"/>
            <ac:picMk id="31" creationId="{2DF76C40-574E-99A7-51A8-6C0C4DE5D8BA}"/>
          </ac:picMkLst>
        </pc:picChg>
        <pc:picChg chg="add mod">
          <ac:chgData name="Ewald Pauwels" userId="5c6e0985-1aa1-49cc-a00e-1ce226056b88" providerId="ADAL" clId="{A2B432D8-6C7C-604A-A7F9-3AD863AE8392}" dt="2022-06-17T13:06:57.269" v="1052" actId="1076"/>
          <ac:picMkLst>
            <pc:docMk/>
            <pc:sldMk cId="3796391246" sldId="556"/>
            <ac:picMk id="32" creationId="{C5AC9EA1-01A7-E254-6A6F-06C482E76E2C}"/>
          </ac:picMkLst>
        </pc:picChg>
      </pc:sldChg>
      <pc:sldChg chg="addSp modSp add mod modNotesTx">
        <pc:chgData name="Ewald Pauwels" userId="5c6e0985-1aa1-49cc-a00e-1ce226056b88" providerId="ADAL" clId="{A2B432D8-6C7C-604A-A7F9-3AD863AE8392}" dt="2022-06-20T13:02:31.556" v="2959" actId="5793"/>
        <pc:sldMkLst>
          <pc:docMk/>
          <pc:sldMk cId="2178523380" sldId="557"/>
        </pc:sldMkLst>
        <pc:spChg chg="mod">
          <ac:chgData name="Ewald Pauwels" userId="5c6e0985-1aa1-49cc-a00e-1ce226056b88" providerId="ADAL" clId="{A2B432D8-6C7C-604A-A7F9-3AD863AE8392}" dt="2022-06-17T14:14:50.257" v="1785" actId="255"/>
          <ac:spMkLst>
            <pc:docMk/>
            <pc:sldMk cId="2178523380" sldId="557"/>
            <ac:spMk id="19" creationId="{F0766196-7677-BFE5-78F6-77BECD9B0552}"/>
          </ac:spMkLst>
        </pc:spChg>
        <pc:spChg chg="mod">
          <ac:chgData name="Ewald Pauwels" userId="5c6e0985-1aa1-49cc-a00e-1ce226056b88" providerId="ADAL" clId="{A2B432D8-6C7C-604A-A7F9-3AD863AE8392}" dt="2022-06-20T13:02:31.556" v="2959" actId="5793"/>
          <ac:spMkLst>
            <pc:docMk/>
            <pc:sldMk cId="2178523380" sldId="557"/>
            <ac:spMk id="14339" creationId="{4CD40FF4-7C51-4DCD-A953-4293A1F1DCC4}"/>
          </ac:spMkLst>
        </pc:spChg>
        <pc:picChg chg="add mod modCrop">
          <ac:chgData name="Ewald Pauwels" userId="5c6e0985-1aa1-49cc-a00e-1ce226056b88" providerId="ADAL" clId="{A2B432D8-6C7C-604A-A7F9-3AD863AE8392}" dt="2022-06-17T12:30:51.138" v="824" actId="1036"/>
          <ac:picMkLst>
            <pc:docMk/>
            <pc:sldMk cId="2178523380" sldId="557"/>
            <ac:picMk id="3" creationId="{8FF2262B-5142-ABD0-38AA-A7633FFD1D6F}"/>
          </ac:picMkLst>
        </pc:picChg>
        <pc:picChg chg="add mod">
          <ac:chgData name="Ewald Pauwels" userId="5c6e0985-1aa1-49cc-a00e-1ce226056b88" providerId="ADAL" clId="{A2B432D8-6C7C-604A-A7F9-3AD863AE8392}" dt="2022-06-17T12:47:13.097" v="992" actId="1035"/>
          <ac:picMkLst>
            <pc:docMk/>
            <pc:sldMk cId="2178523380" sldId="557"/>
            <ac:picMk id="5" creationId="{E7EE0432-3B24-B278-3F8C-1488E53B1CD4}"/>
          </ac:picMkLst>
        </pc:picChg>
        <pc:picChg chg="add mod">
          <ac:chgData name="Ewald Pauwels" userId="5c6e0985-1aa1-49cc-a00e-1ce226056b88" providerId="ADAL" clId="{A2B432D8-6C7C-604A-A7F9-3AD863AE8392}" dt="2022-06-17T12:47:13.097" v="992" actId="1035"/>
          <ac:picMkLst>
            <pc:docMk/>
            <pc:sldMk cId="2178523380" sldId="557"/>
            <ac:picMk id="7" creationId="{362A2FBA-07B3-EE4B-A2FA-3B9B9A293953}"/>
          </ac:picMkLst>
        </pc:picChg>
        <pc:picChg chg="add mod">
          <ac:chgData name="Ewald Pauwels" userId="5c6e0985-1aa1-49cc-a00e-1ce226056b88" providerId="ADAL" clId="{A2B432D8-6C7C-604A-A7F9-3AD863AE8392}" dt="2022-06-17T12:47:13.097" v="992" actId="1035"/>
          <ac:picMkLst>
            <pc:docMk/>
            <pc:sldMk cId="2178523380" sldId="557"/>
            <ac:picMk id="8" creationId="{F46FA90E-C3AD-F05A-0542-C88727FC8D1E}"/>
          </ac:picMkLst>
        </pc:picChg>
      </pc:sldChg>
      <pc:sldChg chg="delSp modSp add del mod ord delAnim">
        <pc:chgData name="Ewald Pauwels" userId="5c6e0985-1aa1-49cc-a00e-1ce226056b88" providerId="ADAL" clId="{A2B432D8-6C7C-604A-A7F9-3AD863AE8392}" dt="2022-06-20T14:43:15.585" v="3681" actId="2696"/>
        <pc:sldMkLst>
          <pc:docMk/>
          <pc:sldMk cId="3120524387" sldId="558"/>
        </pc:sldMkLst>
        <pc:spChg chg="mod">
          <ac:chgData name="Ewald Pauwels" userId="5c6e0985-1aa1-49cc-a00e-1ce226056b88" providerId="ADAL" clId="{A2B432D8-6C7C-604A-A7F9-3AD863AE8392}" dt="2022-06-20T13:01:46.376" v="2929" actId="20577"/>
          <ac:spMkLst>
            <pc:docMk/>
            <pc:sldMk cId="3120524387" sldId="558"/>
            <ac:spMk id="19" creationId="{F0766196-7677-BFE5-78F6-77BECD9B0552}"/>
          </ac:spMkLst>
        </pc:spChg>
        <pc:spChg chg="mod">
          <ac:chgData name="Ewald Pauwels" userId="5c6e0985-1aa1-49cc-a00e-1ce226056b88" providerId="ADAL" clId="{A2B432D8-6C7C-604A-A7F9-3AD863AE8392}" dt="2022-06-20T13:02:23.251" v="2947" actId="20577"/>
          <ac:spMkLst>
            <pc:docMk/>
            <pc:sldMk cId="3120524387" sldId="558"/>
            <ac:spMk id="14339" creationId="{4CD40FF4-7C51-4DCD-A953-4293A1F1DCC4}"/>
          </ac:spMkLst>
        </pc:spChg>
        <pc:picChg chg="del">
          <ac:chgData name="Ewald Pauwels" userId="5c6e0985-1aa1-49cc-a00e-1ce226056b88" providerId="ADAL" clId="{A2B432D8-6C7C-604A-A7F9-3AD863AE8392}" dt="2022-06-17T14:21:36.789" v="1942" actId="478"/>
          <ac:picMkLst>
            <pc:docMk/>
            <pc:sldMk cId="3120524387" sldId="558"/>
            <ac:picMk id="15" creationId="{895A99CD-AF52-0784-7A27-85ACD03BC738}"/>
          </ac:picMkLst>
        </pc:picChg>
        <pc:picChg chg="del">
          <ac:chgData name="Ewald Pauwels" userId="5c6e0985-1aa1-49cc-a00e-1ce226056b88" providerId="ADAL" clId="{A2B432D8-6C7C-604A-A7F9-3AD863AE8392}" dt="2022-06-17T14:21:32.270" v="1941" actId="478"/>
          <ac:picMkLst>
            <pc:docMk/>
            <pc:sldMk cId="3120524387" sldId="558"/>
            <ac:picMk id="27" creationId="{3D3EB0AB-4C53-717E-B956-B9FF8F40F5C7}"/>
          </ac:picMkLst>
        </pc:picChg>
        <pc:picChg chg="del">
          <ac:chgData name="Ewald Pauwels" userId="5c6e0985-1aa1-49cc-a00e-1ce226056b88" providerId="ADAL" clId="{A2B432D8-6C7C-604A-A7F9-3AD863AE8392}" dt="2022-06-17T14:21:36.789" v="1942" actId="478"/>
          <ac:picMkLst>
            <pc:docMk/>
            <pc:sldMk cId="3120524387" sldId="558"/>
            <ac:picMk id="28" creationId="{DB767CB9-809E-869E-98E1-266CC9A616BF}"/>
          </ac:picMkLst>
        </pc:picChg>
      </pc:sldChg>
      <pc:sldChg chg="addSp delSp modSp add mod">
        <pc:chgData name="Ewald Pauwels" userId="5c6e0985-1aa1-49cc-a00e-1ce226056b88" providerId="ADAL" clId="{A2B432D8-6C7C-604A-A7F9-3AD863AE8392}" dt="2022-06-20T14:57:16.766" v="3693" actId="20577"/>
        <pc:sldMkLst>
          <pc:docMk/>
          <pc:sldMk cId="2387113895" sldId="559"/>
        </pc:sldMkLst>
        <pc:spChg chg="mod">
          <ac:chgData name="Ewald Pauwels" userId="5c6e0985-1aa1-49cc-a00e-1ce226056b88" providerId="ADAL" clId="{A2B432D8-6C7C-604A-A7F9-3AD863AE8392}" dt="2022-06-20T14:57:16.766" v="3693" actId="20577"/>
          <ac:spMkLst>
            <pc:docMk/>
            <pc:sldMk cId="2387113895" sldId="559"/>
            <ac:spMk id="19" creationId="{F0766196-7677-BFE5-78F6-77BECD9B0552}"/>
          </ac:spMkLst>
        </pc:spChg>
        <pc:spChg chg="mod">
          <ac:chgData name="Ewald Pauwels" userId="5c6e0985-1aa1-49cc-a00e-1ce226056b88" providerId="ADAL" clId="{A2B432D8-6C7C-604A-A7F9-3AD863AE8392}" dt="2022-06-20T13:02:36.145" v="2969" actId="5793"/>
          <ac:spMkLst>
            <pc:docMk/>
            <pc:sldMk cId="2387113895" sldId="559"/>
            <ac:spMk id="14339" creationId="{4CD40FF4-7C51-4DCD-A953-4293A1F1DCC4}"/>
          </ac:spMkLst>
        </pc:spChg>
        <pc:picChg chg="del mod">
          <ac:chgData name="Ewald Pauwels" userId="5c6e0985-1aa1-49cc-a00e-1ce226056b88" providerId="ADAL" clId="{A2B432D8-6C7C-604A-A7F9-3AD863AE8392}" dt="2022-06-17T13:11:59.848" v="1086" actId="478"/>
          <ac:picMkLst>
            <pc:docMk/>
            <pc:sldMk cId="2387113895" sldId="559"/>
            <ac:picMk id="3" creationId="{8FF2262B-5142-ABD0-38AA-A7633FFD1D6F}"/>
          </ac:picMkLst>
        </pc:picChg>
        <pc:picChg chg="add mod modCrop">
          <ac:chgData name="Ewald Pauwels" userId="5c6e0985-1aa1-49cc-a00e-1ce226056b88" providerId="ADAL" clId="{A2B432D8-6C7C-604A-A7F9-3AD863AE8392}" dt="2022-06-17T13:11:58.210" v="1085" actId="1076"/>
          <ac:picMkLst>
            <pc:docMk/>
            <pc:sldMk cId="2387113895" sldId="559"/>
            <ac:picMk id="4" creationId="{633186E9-BBDC-6808-5ED7-6C514CA2B626}"/>
          </ac:picMkLst>
        </pc:picChg>
        <pc:picChg chg="del">
          <ac:chgData name="Ewald Pauwels" userId="5c6e0985-1aa1-49cc-a00e-1ce226056b88" providerId="ADAL" clId="{A2B432D8-6C7C-604A-A7F9-3AD863AE8392}" dt="2022-06-17T13:12:21.792" v="1087" actId="478"/>
          <ac:picMkLst>
            <pc:docMk/>
            <pc:sldMk cId="2387113895" sldId="559"/>
            <ac:picMk id="5" creationId="{E7EE0432-3B24-B278-3F8C-1488E53B1CD4}"/>
          </ac:picMkLst>
        </pc:picChg>
        <pc:picChg chg="del">
          <ac:chgData name="Ewald Pauwels" userId="5c6e0985-1aa1-49cc-a00e-1ce226056b88" providerId="ADAL" clId="{A2B432D8-6C7C-604A-A7F9-3AD863AE8392}" dt="2022-06-17T13:12:21.792" v="1087" actId="478"/>
          <ac:picMkLst>
            <pc:docMk/>
            <pc:sldMk cId="2387113895" sldId="559"/>
            <ac:picMk id="7" creationId="{362A2FBA-07B3-EE4B-A2FA-3B9B9A293953}"/>
          </ac:picMkLst>
        </pc:picChg>
        <pc:picChg chg="del">
          <ac:chgData name="Ewald Pauwels" userId="5c6e0985-1aa1-49cc-a00e-1ce226056b88" providerId="ADAL" clId="{A2B432D8-6C7C-604A-A7F9-3AD863AE8392}" dt="2022-06-17T13:12:21.792" v="1087" actId="478"/>
          <ac:picMkLst>
            <pc:docMk/>
            <pc:sldMk cId="2387113895" sldId="559"/>
            <ac:picMk id="8" creationId="{F46FA90E-C3AD-F05A-0542-C88727FC8D1E}"/>
          </ac:picMkLst>
        </pc:picChg>
        <pc:picChg chg="add mod">
          <ac:chgData name="Ewald Pauwels" userId="5c6e0985-1aa1-49cc-a00e-1ce226056b88" providerId="ADAL" clId="{A2B432D8-6C7C-604A-A7F9-3AD863AE8392}" dt="2022-06-17T14:09:54.664" v="1705" actId="1076"/>
          <ac:picMkLst>
            <pc:docMk/>
            <pc:sldMk cId="2387113895" sldId="559"/>
            <ac:picMk id="9" creationId="{BD26AB2B-D354-E82F-41F6-EC802A4E93B9}"/>
          </ac:picMkLst>
        </pc:picChg>
        <pc:picChg chg="add mod">
          <ac:chgData name="Ewald Pauwels" userId="5c6e0985-1aa1-49cc-a00e-1ce226056b88" providerId="ADAL" clId="{A2B432D8-6C7C-604A-A7F9-3AD863AE8392}" dt="2022-06-17T13:59:13.197" v="1595" actId="1035"/>
          <ac:picMkLst>
            <pc:docMk/>
            <pc:sldMk cId="2387113895" sldId="559"/>
            <ac:picMk id="10" creationId="{9AB4DB42-397D-3FAC-0B08-ED62158287DD}"/>
          </ac:picMkLst>
        </pc:picChg>
        <pc:picChg chg="add mod">
          <ac:chgData name="Ewald Pauwels" userId="5c6e0985-1aa1-49cc-a00e-1ce226056b88" providerId="ADAL" clId="{A2B432D8-6C7C-604A-A7F9-3AD863AE8392}" dt="2022-06-17T14:09:57.384" v="1706" actId="1076"/>
          <ac:picMkLst>
            <pc:docMk/>
            <pc:sldMk cId="2387113895" sldId="559"/>
            <ac:picMk id="12" creationId="{9E3F4D7D-0844-0A89-28ED-56C1CB5639FD}"/>
          </ac:picMkLst>
        </pc:picChg>
        <pc:picChg chg="add mod">
          <ac:chgData name="Ewald Pauwels" userId="5c6e0985-1aa1-49cc-a00e-1ce226056b88" providerId="ADAL" clId="{A2B432D8-6C7C-604A-A7F9-3AD863AE8392}" dt="2022-06-17T14:09:48.855" v="1704" actId="1035"/>
          <ac:picMkLst>
            <pc:docMk/>
            <pc:sldMk cId="2387113895" sldId="559"/>
            <ac:picMk id="14" creationId="{2517A815-4018-451E-4819-AE3DEA6DED59}"/>
          </ac:picMkLst>
        </pc:picChg>
      </pc:sldChg>
      <pc:sldChg chg="addSp delSp modSp add mod delAnim modAnim modNotesTx">
        <pc:chgData name="Ewald Pauwels" userId="5c6e0985-1aa1-49cc-a00e-1ce226056b88" providerId="ADAL" clId="{A2B432D8-6C7C-604A-A7F9-3AD863AE8392}" dt="2022-06-20T12:23:10.632" v="2737" actId="20577"/>
        <pc:sldMkLst>
          <pc:docMk/>
          <pc:sldMk cId="3080714082" sldId="560"/>
        </pc:sldMkLst>
        <pc:spChg chg="add del mod">
          <ac:chgData name="Ewald Pauwels" userId="5c6e0985-1aa1-49cc-a00e-1ce226056b88" providerId="ADAL" clId="{A2B432D8-6C7C-604A-A7F9-3AD863AE8392}" dt="2022-06-20T12:12:14.667" v="2285"/>
          <ac:spMkLst>
            <pc:docMk/>
            <pc:sldMk cId="3080714082" sldId="560"/>
            <ac:spMk id="3" creationId="{0F937C3C-36F0-DAEA-A6F6-37894F9B8870}"/>
          </ac:spMkLst>
        </pc:spChg>
        <pc:spChg chg="add mod">
          <ac:chgData name="Ewald Pauwels" userId="5c6e0985-1aa1-49cc-a00e-1ce226056b88" providerId="ADAL" clId="{A2B432D8-6C7C-604A-A7F9-3AD863AE8392}" dt="2022-06-20T12:23:10.632" v="2737" actId="20577"/>
          <ac:spMkLst>
            <pc:docMk/>
            <pc:sldMk cId="3080714082" sldId="560"/>
            <ac:spMk id="6" creationId="{927F6DA0-6250-D88D-8FDB-05B6B9D9F999}"/>
          </ac:spMkLst>
        </pc:spChg>
        <pc:spChg chg="add del mod">
          <ac:chgData name="Ewald Pauwels" userId="5c6e0985-1aa1-49cc-a00e-1ce226056b88" providerId="ADAL" clId="{A2B432D8-6C7C-604A-A7F9-3AD863AE8392}" dt="2022-06-17T14:21:26.765" v="1940" actId="1076"/>
          <ac:spMkLst>
            <pc:docMk/>
            <pc:sldMk cId="3080714082" sldId="560"/>
            <ac:spMk id="19" creationId="{F0766196-7677-BFE5-78F6-77BECD9B0552}"/>
          </ac:spMkLst>
        </pc:spChg>
        <pc:spChg chg="mod">
          <ac:chgData name="Ewald Pauwels" userId="5c6e0985-1aa1-49cc-a00e-1ce226056b88" providerId="ADAL" clId="{A2B432D8-6C7C-604A-A7F9-3AD863AE8392}" dt="2022-06-17T14:20:46.049" v="1904" actId="20577"/>
          <ac:spMkLst>
            <pc:docMk/>
            <pc:sldMk cId="3080714082" sldId="560"/>
            <ac:spMk id="14339" creationId="{4CD40FF4-7C51-4DCD-A953-4293A1F1DCC4}"/>
          </ac:spMkLst>
        </pc:spChg>
        <pc:picChg chg="add del mod">
          <ac:chgData name="Ewald Pauwels" userId="5c6e0985-1aa1-49cc-a00e-1ce226056b88" providerId="ADAL" clId="{A2B432D8-6C7C-604A-A7F9-3AD863AE8392}" dt="2022-06-20T12:18:11.193" v="2472" actId="478"/>
          <ac:picMkLst>
            <pc:docMk/>
            <pc:sldMk cId="3080714082" sldId="560"/>
            <ac:picMk id="2" creationId="{7329C222-4949-CC2F-15D0-1DC8D5A3B40E}"/>
          </ac:picMkLst>
        </pc:picChg>
        <pc:picChg chg="del">
          <ac:chgData name="Ewald Pauwels" userId="5c6e0985-1aa1-49cc-a00e-1ce226056b88" providerId="ADAL" clId="{A2B432D8-6C7C-604A-A7F9-3AD863AE8392}" dt="2022-06-17T14:20:35.864" v="1893" actId="478"/>
          <ac:picMkLst>
            <pc:docMk/>
            <pc:sldMk cId="3080714082" sldId="560"/>
            <ac:picMk id="4" creationId="{633186E9-BBDC-6808-5ED7-6C514CA2B626}"/>
          </ac:picMkLst>
        </pc:picChg>
        <pc:picChg chg="add mod">
          <ac:chgData name="Ewald Pauwels" userId="5c6e0985-1aa1-49cc-a00e-1ce226056b88" providerId="ADAL" clId="{A2B432D8-6C7C-604A-A7F9-3AD863AE8392}" dt="2022-06-20T12:21:03.522" v="2654" actId="1076"/>
          <ac:picMkLst>
            <pc:docMk/>
            <pc:sldMk cId="3080714082" sldId="560"/>
            <ac:picMk id="7" creationId="{516EA745-91B8-B5B4-34F7-9AC3E5D4B1E9}"/>
          </ac:picMkLst>
        </pc:picChg>
        <pc:picChg chg="del">
          <ac:chgData name="Ewald Pauwels" userId="5c6e0985-1aa1-49cc-a00e-1ce226056b88" providerId="ADAL" clId="{A2B432D8-6C7C-604A-A7F9-3AD863AE8392}" dt="2022-06-17T14:20:34.491" v="1892" actId="478"/>
          <ac:picMkLst>
            <pc:docMk/>
            <pc:sldMk cId="3080714082" sldId="560"/>
            <ac:picMk id="9" creationId="{BD26AB2B-D354-E82F-41F6-EC802A4E93B9}"/>
          </ac:picMkLst>
        </pc:picChg>
        <pc:picChg chg="del">
          <ac:chgData name="Ewald Pauwels" userId="5c6e0985-1aa1-49cc-a00e-1ce226056b88" providerId="ADAL" clId="{A2B432D8-6C7C-604A-A7F9-3AD863AE8392}" dt="2022-06-17T14:20:34.491" v="1892" actId="478"/>
          <ac:picMkLst>
            <pc:docMk/>
            <pc:sldMk cId="3080714082" sldId="560"/>
            <ac:picMk id="10" creationId="{9AB4DB42-397D-3FAC-0B08-ED62158287DD}"/>
          </ac:picMkLst>
        </pc:picChg>
        <pc:picChg chg="del">
          <ac:chgData name="Ewald Pauwels" userId="5c6e0985-1aa1-49cc-a00e-1ce226056b88" providerId="ADAL" clId="{A2B432D8-6C7C-604A-A7F9-3AD863AE8392}" dt="2022-06-17T14:20:34.491" v="1892" actId="478"/>
          <ac:picMkLst>
            <pc:docMk/>
            <pc:sldMk cId="3080714082" sldId="560"/>
            <ac:picMk id="12" creationId="{9E3F4D7D-0844-0A89-28ED-56C1CB5639FD}"/>
          </ac:picMkLst>
        </pc:picChg>
        <pc:picChg chg="del">
          <ac:chgData name="Ewald Pauwels" userId="5c6e0985-1aa1-49cc-a00e-1ce226056b88" providerId="ADAL" clId="{A2B432D8-6C7C-604A-A7F9-3AD863AE8392}" dt="2022-06-17T14:20:34.491" v="1892" actId="478"/>
          <ac:picMkLst>
            <pc:docMk/>
            <pc:sldMk cId="3080714082" sldId="560"/>
            <ac:picMk id="14" creationId="{2517A815-4018-451E-4819-AE3DEA6DED59}"/>
          </ac:picMkLst>
        </pc:picChg>
      </pc:sldChg>
      <pc:sldChg chg="add del">
        <pc:chgData name="Ewald Pauwels" userId="5c6e0985-1aa1-49cc-a00e-1ce226056b88" providerId="ADAL" clId="{A2B432D8-6C7C-604A-A7F9-3AD863AE8392}" dt="2022-06-20T14:56:03.431" v="3685" actId="2696"/>
        <pc:sldMkLst>
          <pc:docMk/>
          <pc:sldMk cId="1940405432" sldId="561"/>
        </pc:sldMkLst>
      </pc:sldChg>
      <pc:sldChg chg="add del">
        <pc:chgData name="Ewald Pauwels" userId="5c6e0985-1aa1-49cc-a00e-1ce226056b88" providerId="ADAL" clId="{A2B432D8-6C7C-604A-A7F9-3AD863AE8392}" dt="2022-06-20T12:17:59.167" v="2469" actId="2696"/>
        <pc:sldMkLst>
          <pc:docMk/>
          <pc:sldMk cId="1354746015" sldId="562"/>
        </pc:sldMkLst>
      </pc:sldChg>
      <pc:sldChg chg="modSp add del mod">
        <pc:chgData name="Ewald Pauwels" userId="5c6e0985-1aa1-49cc-a00e-1ce226056b88" providerId="ADAL" clId="{A2B432D8-6C7C-604A-A7F9-3AD863AE8392}" dt="2022-06-20T12:23:32.285" v="2738" actId="2696"/>
        <pc:sldMkLst>
          <pc:docMk/>
          <pc:sldMk cId="3825306146" sldId="562"/>
        </pc:sldMkLst>
        <pc:spChg chg="mod">
          <ac:chgData name="Ewald Pauwels" userId="5c6e0985-1aa1-49cc-a00e-1ce226056b88" providerId="ADAL" clId="{A2B432D8-6C7C-604A-A7F9-3AD863AE8392}" dt="2022-06-20T12:18:28.652" v="2478" actId="113"/>
          <ac:spMkLst>
            <pc:docMk/>
            <pc:sldMk cId="3825306146" sldId="562"/>
            <ac:spMk id="6" creationId="{927F6DA0-6250-D88D-8FDB-05B6B9D9F999}"/>
          </ac:spMkLst>
        </pc:spChg>
      </pc:sldChg>
      <pc:sldChg chg="delSp modSp add mod modNotesTx">
        <pc:chgData name="Ewald Pauwels" userId="5c6e0985-1aa1-49cc-a00e-1ce226056b88" providerId="ADAL" clId="{A2B432D8-6C7C-604A-A7F9-3AD863AE8392}" dt="2022-06-20T12:29:17.046" v="2756" actId="1076"/>
        <pc:sldMkLst>
          <pc:docMk/>
          <pc:sldMk cId="869262151" sldId="563"/>
        </pc:sldMkLst>
        <pc:spChg chg="del mod">
          <ac:chgData name="Ewald Pauwels" userId="5c6e0985-1aa1-49cc-a00e-1ce226056b88" providerId="ADAL" clId="{A2B432D8-6C7C-604A-A7F9-3AD863AE8392}" dt="2022-06-20T12:21:48.080" v="2682" actId="478"/>
          <ac:spMkLst>
            <pc:docMk/>
            <pc:sldMk cId="869262151" sldId="563"/>
            <ac:spMk id="6" creationId="{927F6DA0-6250-D88D-8FDB-05B6B9D9F999}"/>
          </ac:spMkLst>
        </pc:spChg>
        <pc:spChg chg="mod">
          <ac:chgData name="Ewald Pauwels" userId="5c6e0985-1aa1-49cc-a00e-1ce226056b88" providerId="ADAL" clId="{A2B432D8-6C7C-604A-A7F9-3AD863AE8392}" dt="2022-06-20T12:21:50.226" v="2683" actId="113"/>
          <ac:spMkLst>
            <pc:docMk/>
            <pc:sldMk cId="869262151" sldId="563"/>
            <ac:spMk id="19" creationId="{F0766196-7677-BFE5-78F6-77BECD9B0552}"/>
          </ac:spMkLst>
        </pc:spChg>
        <pc:picChg chg="mod">
          <ac:chgData name="Ewald Pauwels" userId="5c6e0985-1aa1-49cc-a00e-1ce226056b88" providerId="ADAL" clId="{A2B432D8-6C7C-604A-A7F9-3AD863AE8392}" dt="2022-06-20T12:29:17.046" v="2756" actId="1076"/>
          <ac:picMkLst>
            <pc:docMk/>
            <pc:sldMk cId="869262151" sldId="563"/>
            <ac:picMk id="2" creationId="{7329C222-4949-CC2F-15D0-1DC8D5A3B40E}"/>
          </ac:picMkLst>
        </pc:picChg>
      </pc:sldChg>
      <pc:sldChg chg="addSp delSp modSp add mod delAnim modAnim">
        <pc:chgData name="Ewald Pauwels" userId="5c6e0985-1aa1-49cc-a00e-1ce226056b88" providerId="ADAL" clId="{A2B432D8-6C7C-604A-A7F9-3AD863AE8392}" dt="2022-06-20T12:29:13.086" v="2755" actId="1076"/>
        <pc:sldMkLst>
          <pc:docMk/>
          <pc:sldMk cId="401684979" sldId="564"/>
        </pc:sldMkLst>
        <pc:spChg chg="mod">
          <ac:chgData name="Ewald Pauwels" userId="5c6e0985-1aa1-49cc-a00e-1ce226056b88" providerId="ADAL" clId="{A2B432D8-6C7C-604A-A7F9-3AD863AE8392}" dt="2022-06-20T12:23:48.068" v="2751" actId="20577"/>
          <ac:spMkLst>
            <pc:docMk/>
            <pc:sldMk cId="401684979" sldId="564"/>
            <ac:spMk id="19" creationId="{F0766196-7677-BFE5-78F6-77BECD9B0552}"/>
          </ac:spMkLst>
        </pc:spChg>
        <pc:picChg chg="del">
          <ac:chgData name="Ewald Pauwels" userId="5c6e0985-1aa1-49cc-a00e-1ce226056b88" providerId="ADAL" clId="{A2B432D8-6C7C-604A-A7F9-3AD863AE8392}" dt="2022-06-20T12:28:29.948" v="2752" actId="478"/>
          <ac:picMkLst>
            <pc:docMk/>
            <pc:sldMk cId="401684979" sldId="564"/>
            <ac:picMk id="2" creationId="{7329C222-4949-CC2F-15D0-1DC8D5A3B40E}"/>
          </ac:picMkLst>
        </pc:picChg>
        <pc:picChg chg="add mod">
          <ac:chgData name="Ewald Pauwels" userId="5c6e0985-1aa1-49cc-a00e-1ce226056b88" providerId="ADAL" clId="{A2B432D8-6C7C-604A-A7F9-3AD863AE8392}" dt="2022-06-20T12:29:13.086" v="2755" actId="1076"/>
          <ac:picMkLst>
            <pc:docMk/>
            <pc:sldMk cId="401684979" sldId="564"/>
            <ac:picMk id="3" creationId="{04ACE95E-1926-EAB7-49ED-F7308AE1AE1E}"/>
          </ac:picMkLst>
        </pc:picChg>
      </pc:sldChg>
      <pc:sldChg chg="modSp add del mod">
        <pc:chgData name="Ewald Pauwels" userId="5c6e0985-1aa1-49cc-a00e-1ce226056b88" providerId="ADAL" clId="{A2B432D8-6C7C-604A-A7F9-3AD863AE8392}" dt="2022-06-20T12:23:32.285" v="2738" actId="2696"/>
        <pc:sldMkLst>
          <pc:docMk/>
          <pc:sldMk cId="2598477035" sldId="564"/>
        </pc:sldMkLst>
        <pc:spChg chg="mod">
          <ac:chgData name="Ewald Pauwels" userId="5c6e0985-1aa1-49cc-a00e-1ce226056b88" providerId="ADAL" clId="{A2B432D8-6C7C-604A-A7F9-3AD863AE8392}" dt="2022-06-20T12:18:57.104" v="2485" actId="113"/>
          <ac:spMkLst>
            <pc:docMk/>
            <pc:sldMk cId="2598477035" sldId="564"/>
            <ac:spMk id="6" creationId="{927F6DA0-6250-D88D-8FDB-05B6B9D9F999}"/>
          </ac:spMkLst>
        </pc:spChg>
      </pc:sldChg>
      <pc:sldChg chg="addSp delSp modSp add mod delAnim modAnim">
        <pc:chgData name="Ewald Pauwels" userId="5c6e0985-1aa1-49cc-a00e-1ce226056b88" providerId="ADAL" clId="{A2B432D8-6C7C-604A-A7F9-3AD863AE8392}" dt="2022-06-20T12:37:39.480" v="2782" actId="1076"/>
        <pc:sldMkLst>
          <pc:docMk/>
          <pc:sldMk cId="667317471" sldId="565"/>
        </pc:sldMkLst>
        <pc:spChg chg="mod">
          <ac:chgData name="Ewald Pauwels" userId="5c6e0985-1aa1-49cc-a00e-1ce226056b88" providerId="ADAL" clId="{A2B432D8-6C7C-604A-A7F9-3AD863AE8392}" dt="2022-06-20T12:31:51.048" v="2778" actId="20577"/>
          <ac:spMkLst>
            <pc:docMk/>
            <pc:sldMk cId="667317471" sldId="565"/>
            <ac:spMk id="19" creationId="{F0766196-7677-BFE5-78F6-77BECD9B0552}"/>
          </ac:spMkLst>
        </pc:spChg>
        <pc:picChg chg="add mod">
          <ac:chgData name="Ewald Pauwels" userId="5c6e0985-1aa1-49cc-a00e-1ce226056b88" providerId="ADAL" clId="{A2B432D8-6C7C-604A-A7F9-3AD863AE8392}" dt="2022-06-20T12:37:39.480" v="2782" actId="1076"/>
          <ac:picMkLst>
            <pc:docMk/>
            <pc:sldMk cId="667317471" sldId="565"/>
            <ac:picMk id="2" creationId="{13F0395E-7490-54C7-FE8C-E676D440FD35}"/>
          </ac:picMkLst>
        </pc:picChg>
        <pc:picChg chg="del">
          <ac:chgData name="Ewald Pauwels" userId="5c6e0985-1aa1-49cc-a00e-1ce226056b88" providerId="ADAL" clId="{A2B432D8-6C7C-604A-A7F9-3AD863AE8392}" dt="2022-06-20T12:31:54.692" v="2779" actId="478"/>
          <ac:picMkLst>
            <pc:docMk/>
            <pc:sldMk cId="667317471" sldId="565"/>
            <ac:picMk id="3" creationId="{04ACE95E-1926-EAB7-49ED-F7308AE1AE1E}"/>
          </ac:picMkLst>
        </pc:picChg>
      </pc:sldChg>
      <pc:sldChg chg="modSp add del mod">
        <pc:chgData name="Ewald Pauwels" userId="5c6e0985-1aa1-49cc-a00e-1ce226056b88" providerId="ADAL" clId="{A2B432D8-6C7C-604A-A7F9-3AD863AE8392}" dt="2022-06-20T12:23:32.285" v="2738" actId="2696"/>
        <pc:sldMkLst>
          <pc:docMk/>
          <pc:sldMk cId="2440278220" sldId="565"/>
        </pc:sldMkLst>
        <pc:spChg chg="mod">
          <ac:chgData name="Ewald Pauwels" userId="5c6e0985-1aa1-49cc-a00e-1ce226056b88" providerId="ADAL" clId="{A2B432D8-6C7C-604A-A7F9-3AD863AE8392}" dt="2022-06-20T12:19:15.940" v="2496" actId="113"/>
          <ac:spMkLst>
            <pc:docMk/>
            <pc:sldMk cId="2440278220" sldId="565"/>
            <ac:spMk id="6" creationId="{927F6DA0-6250-D88D-8FDB-05B6B9D9F999}"/>
          </ac:spMkLst>
        </pc:spChg>
      </pc:sldChg>
      <pc:sldChg chg="addSp delSp modSp add mod delAnim modAnim">
        <pc:chgData name="Ewald Pauwels" userId="5c6e0985-1aa1-49cc-a00e-1ce226056b88" providerId="ADAL" clId="{A2B432D8-6C7C-604A-A7F9-3AD863AE8392}" dt="2022-06-20T12:44:19.349" v="2815" actId="1076"/>
        <pc:sldMkLst>
          <pc:docMk/>
          <pc:sldMk cId="1739463687" sldId="566"/>
        </pc:sldMkLst>
        <pc:spChg chg="mod">
          <ac:chgData name="Ewald Pauwels" userId="5c6e0985-1aa1-49cc-a00e-1ce226056b88" providerId="ADAL" clId="{A2B432D8-6C7C-604A-A7F9-3AD863AE8392}" dt="2022-06-20T12:38:05.842" v="2812" actId="20577"/>
          <ac:spMkLst>
            <pc:docMk/>
            <pc:sldMk cId="1739463687" sldId="566"/>
            <ac:spMk id="19" creationId="{F0766196-7677-BFE5-78F6-77BECD9B0552}"/>
          </ac:spMkLst>
        </pc:spChg>
        <pc:picChg chg="del">
          <ac:chgData name="Ewald Pauwels" userId="5c6e0985-1aa1-49cc-a00e-1ce226056b88" providerId="ADAL" clId="{A2B432D8-6C7C-604A-A7F9-3AD863AE8392}" dt="2022-06-20T12:38:00.263" v="2784" actId="478"/>
          <ac:picMkLst>
            <pc:docMk/>
            <pc:sldMk cId="1739463687" sldId="566"/>
            <ac:picMk id="2" creationId="{13F0395E-7490-54C7-FE8C-E676D440FD35}"/>
          </ac:picMkLst>
        </pc:picChg>
        <pc:picChg chg="add mod">
          <ac:chgData name="Ewald Pauwels" userId="5c6e0985-1aa1-49cc-a00e-1ce226056b88" providerId="ADAL" clId="{A2B432D8-6C7C-604A-A7F9-3AD863AE8392}" dt="2022-06-20T12:44:19.349" v="2815" actId="1076"/>
          <ac:picMkLst>
            <pc:docMk/>
            <pc:sldMk cId="1739463687" sldId="566"/>
            <ac:picMk id="3" creationId="{0AABDF6A-FE4A-0E57-1A33-508428DE3C1E}"/>
          </ac:picMkLst>
        </pc:picChg>
      </pc:sldChg>
      <pc:sldChg chg="addSp delSp modSp add mod delAnim modAnim">
        <pc:chgData name="Ewald Pauwels" userId="5c6e0985-1aa1-49cc-a00e-1ce226056b88" providerId="ADAL" clId="{A2B432D8-6C7C-604A-A7F9-3AD863AE8392}" dt="2022-06-20T12:44:50.145" v="2820" actId="1076"/>
        <pc:sldMkLst>
          <pc:docMk/>
          <pc:sldMk cId="1324741169" sldId="567"/>
        </pc:sldMkLst>
        <pc:picChg chg="add mod">
          <ac:chgData name="Ewald Pauwels" userId="5c6e0985-1aa1-49cc-a00e-1ce226056b88" providerId="ADAL" clId="{A2B432D8-6C7C-604A-A7F9-3AD863AE8392}" dt="2022-06-20T12:44:50.145" v="2820" actId="1076"/>
          <ac:picMkLst>
            <pc:docMk/>
            <pc:sldMk cId="1324741169" sldId="567"/>
            <ac:picMk id="2" creationId="{C0BC1E30-C8A4-E854-8124-F21EC3CB25FB}"/>
          </ac:picMkLst>
        </pc:picChg>
        <pc:picChg chg="del">
          <ac:chgData name="Ewald Pauwels" userId="5c6e0985-1aa1-49cc-a00e-1ce226056b88" providerId="ADAL" clId="{A2B432D8-6C7C-604A-A7F9-3AD863AE8392}" dt="2022-06-20T12:44:32.078" v="2817" actId="478"/>
          <ac:picMkLst>
            <pc:docMk/>
            <pc:sldMk cId="1324741169" sldId="567"/>
            <ac:picMk id="3" creationId="{0AABDF6A-FE4A-0E57-1A33-508428DE3C1E}"/>
          </ac:picMkLst>
        </pc:picChg>
      </pc:sldChg>
      <pc:sldChg chg="addSp delSp modSp add mod delAnim modAnim">
        <pc:chgData name="Ewald Pauwels" userId="5c6e0985-1aa1-49cc-a00e-1ce226056b88" providerId="ADAL" clId="{A2B432D8-6C7C-604A-A7F9-3AD863AE8392}" dt="2022-06-20T12:54:22.492" v="2825" actId="1076"/>
        <pc:sldMkLst>
          <pc:docMk/>
          <pc:sldMk cId="1573841244" sldId="568"/>
        </pc:sldMkLst>
        <pc:picChg chg="del">
          <ac:chgData name="Ewald Pauwels" userId="5c6e0985-1aa1-49cc-a00e-1ce226056b88" providerId="ADAL" clId="{A2B432D8-6C7C-604A-A7F9-3AD863AE8392}" dt="2022-06-20T12:46:52.023" v="2822" actId="478"/>
          <ac:picMkLst>
            <pc:docMk/>
            <pc:sldMk cId="1573841244" sldId="568"/>
            <ac:picMk id="2" creationId="{C0BC1E30-C8A4-E854-8124-F21EC3CB25FB}"/>
          </ac:picMkLst>
        </pc:picChg>
        <pc:picChg chg="add mod">
          <ac:chgData name="Ewald Pauwels" userId="5c6e0985-1aa1-49cc-a00e-1ce226056b88" providerId="ADAL" clId="{A2B432D8-6C7C-604A-A7F9-3AD863AE8392}" dt="2022-06-20T12:54:22.492" v="2825" actId="1076"/>
          <ac:picMkLst>
            <pc:docMk/>
            <pc:sldMk cId="1573841244" sldId="568"/>
            <ac:picMk id="3" creationId="{A280BFC7-EDE0-29FB-59E1-0EA9D0087D66}"/>
          </ac:picMkLst>
        </pc:picChg>
      </pc:sldChg>
      <pc:sldChg chg="addSp delSp modSp add mod">
        <pc:chgData name="Ewald Pauwels" userId="5c6e0985-1aa1-49cc-a00e-1ce226056b88" providerId="ADAL" clId="{A2B432D8-6C7C-604A-A7F9-3AD863AE8392}" dt="2022-06-20T14:43:03.500" v="3680" actId="20577"/>
        <pc:sldMkLst>
          <pc:docMk/>
          <pc:sldMk cId="482339651" sldId="569"/>
        </pc:sldMkLst>
        <pc:spChg chg="add mod">
          <ac:chgData name="Ewald Pauwels" userId="5c6e0985-1aa1-49cc-a00e-1ce226056b88" providerId="ADAL" clId="{A2B432D8-6C7C-604A-A7F9-3AD863AE8392}" dt="2022-06-20T13:26:55.332" v="3155" actId="20577"/>
          <ac:spMkLst>
            <pc:docMk/>
            <pc:sldMk cId="482339651" sldId="569"/>
            <ac:spMk id="6" creationId="{77788206-D603-C263-48CD-79F3AADF90BF}"/>
          </ac:spMkLst>
        </pc:spChg>
        <pc:spChg chg="add mod">
          <ac:chgData name="Ewald Pauwels" userId="5c6e0985-1aa1-49cc-a00e-1ce226056b88" providerId="ADAL" clId="{A2B432D8-6C7C-604A-A7F9-3AD863AE8392}" dt="2022-06-20T14:43:03.500" v="3680" actId="20577"/>
          <ac:spMkLst>
            <pc:docMk/>
            <pc:sldMk cId="482339651" sldId="569"/>
            <ac:spMk id="10" creationId="{AE3E88C0-389F-7F3F-9CEC-7EB6098B7850}"/>
          </ac:spMkLst>
        </pc:spChg>
        <pc:spChg chg="mod">
          <ac:chgData name="Ewald Pauwels" userId="5c6e0985-1aa1-49cc-a00e-1ce226056b88" providerId="ADAL" clId="{A2B432D8-6C7C-604A-A7F9-3AD863AE8392}" dt="2022-06-20T13:49:20.026" v="3393" actId="20577"/>
          <ac:spMkLst>
            <pc:docMk/>
            <pc:sldMk cId="482339651" sldId="569"/>
            <ac:spMk id="19" creationId="{F0766196-7677-BFE5-78F6-77BECD9B0552}"/>
          </ac:spMkLst>
        </pc:spChg>
        <pc:spChg chg="mod">
          <ac:chgData name="Ewald Pauwels" userId="5c6e0985-1aa1-49cc-a00e-1ce226056b88" providerId="ADAL" clId="{A2B432D8-6C7C-604A-A7F9-3AD863AE8392}" dt="2022-06-20T13:27:16.237" v="3184" actId="6549"/>
          <ac:spMkLst>
            <pc:docMk/>
            <pc:sldMk cId="482339651" sldId="569"/>
            <ac:spMk id="14339" creationId="{4CD40FF4-7C51-4DCD-A953-4293A1F1DCC4}"/>
          </ac:spMkLst>
        </pc:spChg>
        <pc:graphicFrameChg chg="add mod modGraphic">
          <ac:chgData name="Ewald Pauwels" userId="5c6e0985-1aa1-49cc-a00e-1ce226056b88" providerId="ADAL" clId="{A2B432D8-6C7C-604A-A7F9-3AD863AE8392}" dt="2022-06-20T13:30:27.199" v="3299" actId="1037"/>
          <ac:graphicFrameMkLst>
            <pc:docMk/>
            <pc:sldMk cId="482339651" sldId="569"/>
            <ac:graphicFrameMk id="2" creationId="{94B39955-629D-32D9-4ED9-045FDDB248CC}"/>
          </ac:graphicFrameMkLst>
        </pc:graphicFrameChg>
        <pc:graphicFrameChg chg="add mod modGraphic">
          <ac:chgData name="Ewald Pauwels" userId="5c6e0985-1aa1-49cc-a00e-1ce226056b88" providerId="ADAL" clId="{A2B432D8-6C7C-604A-A7F9-3AD863AE8392}" dt="2022-06-20T13:30:27.199" v="3299" actId="1037"/>
          <ac:graphicFrameMkLst>
            <pc:docMk/>
            <pc:sldMk cId="482339651" sldId="569"/>
            <ac:graphicFrameMk id="5" creationId="{BACAF8D5-82DD-3CD7-FF66-E7111F1B59BF}"/>
          </ac:graphicFrameMkLst>
        </pc:graphicFrameChg>
        <pc:picChg chg="add mod">
          <ac:chgData name="Ewald Pauwels" userId="5c6e0985-1aa1-49cc-a00e-1ce226056b88" providerId="ADAL" clId="{A2B432D8-6C7C-604A-A7F9-3AD863AE8392}" dt="2022-06-20T14:43:00.633" v="3679" actId="1038"/>
          <ac:picMkLst>
            <pc:docMk/>
            <pc:sldMk cId="482339651" sldId="569"/>
            <ac:picMk id="4" creationId="{1174761C-B411-61B6-B418-BF1AF79DBCA5}"/>
          </ac:picMkLst>
        </pc:picChg>
        <pc:picChg chg="add del mod modCrop">
          <ac:chgData name="Ewald Pauwels" userId="5c6e0985-1aa1-49cc-a00e-1ce226056b88" providerId="ADAL" clId="{A2B432D8-6C7C-604A-A7F9-3AD863AE8392}" dt="2022-06-20T13:33:30.576" v="3376" actId="478"/>
          <ac:picMkLst>
            <pc:docMk/>
            <pc:sldMk cId="482339651" sldId="569"/>
            <ac:picMk id="7" creationId="{E6C5F427-5105-A498-9073-942B69AA05A2}"/>
          </ac:picMkLst>
        </pc:picChg>
      </pc:sldChg>
      <pc:sldChg chg="add ord">
        <pc:chgData name="Ewald Pauwels" userId="5c6e0985-1aa1-49cc-a00e-1ce226056b88" providerId="ADAL" clId="{A2B432D8-6C7C-604A-A7F9-3AD863AE8392}" dt="2022-06-20T14:56:00.174" v="3684" actId="20578"/>
        <pc:sldMkLst>
          <pc:docMk/>
          <pc:sldMk cId="773539496" sldId="570"/>
        </pc:sldMkLst>
      </pc:sldChg>
      <pc:sldChg chg="delSp modSp add del mod">
        <pc:chgData name="Ewald Pauwels" userId="5c6e0985-1aa1-49cc-a00e-1ce226056b88" providerId="ADAL" clId="{A2B432D8-6C7C-604A-A7F9-3AD863AE8392}" dt="2022-06-20T14:43:20.534" v="3682" actId="2696"/>
        <pc:sldMkLst>
          <pc:docMk/>
          <pc:sldMk cId="1353789968" sldId="570"/>
        </pc:sldMkLst>
        <pc:graphicFrameChg chg="del mod">
          <ac:chgData name="Ewald Pauwels" userId="5c6e0985-1aa1-49cc-a00e-1ce226056b88" providerId="ADAL" clId="{A2B432D8-6C7C-604A-A7F9-3AD863AE8392}" dt="2022-06-20T13:14:38.720" v="3137" actId="21"/>
          <ac:graphicFrameMkLst>
            <pc:docMk/>
            <pc:sldMk cId="1353789968" sldId="570"/>
            <ac:graphicFrameMk id="2" creationId="{94B39955-629D-32D9-4ED9-045FDDB248CC}"/>
          </ac:graphicFrameMkLst>
        </pc:graphicFrameChg>
      </pc:sldChg>
      <pc:sldChg chg="addSp modSp add mod ord">
        <pc:chgData name="Ewald Pauwels" userId="5c6e0985-1aa1-49cc-a00e-1ce226056b88" providerId="ADAL" clId="{A2B432D8-6C7C-604A-A7F9-3AD863AE8392}" dt="2022-06-20T15:03:48.851" v="3785" actId="20577"/>
        <pc:sldMkLst>
          <pc:docMk/>
          <pc:sldMk cId="2611130487" sldId="571"/>
        </pc:sldMkLst>
        <pc:spChg chg="add mod">
          <ac:chgData name="Ewald Pauwels" userId="5c6e0985-1aa1-49cc-a00e-1ce226056b88" providerId="ADAL" clId="{A2B432D8-6C7C-604A-A7F9-3AD863AE8392}" dt="2022-06-20T15:03:48.851" v="3785" actId="20577"/>
          <ac:spMkLst>
            <pc:docMk/>
            <pc:sldMk cId="2611130487" sldId="571"/>
            <ac:spMk id="8" creationId="{8B0353D3-ADF1-9EC2-AF13-343C74BD1CB4}"/>
          </ac:spMkLst>
        </pc:spChg>
      </pc:sldChg>
      <pc:sldMasterChg chg="addSldLayout delSldLayout">
        <pc:chgData name="Ewald Pauwels" userId="5c6e0985-1aa1-49cc-a00e-1ce226056b88" providerId="ADAL" clId="{A2B432D8-6C7C-604A-A7F9-3AD863AE8392}" dt="2022-06-17T10:22:47.082" v="97" actId="2696"/>
        <pc:sldMasterMkLst>
          <pc:docMk/>
          <pc:sldMasterMk cId="0" sldId="2147483648"/>
        </pc:sldMasterMkLst>
        <pc:sldLayoutChg chg="add del">
          <pc:chgData name="Ewald Pauwels" userId="5c6e0985-1aa1-49cc-a00e-1ce226056b88" providerId="ADAL" clId="{A2B432D8-6C7C-604A-A7F9-3AD863AE8392}" dt="2022-06-17T10:22:47.082" v="97" actId="2696"/>
          <pc:sldLayoutMkLst>
            <pc:docMk/>
            <pc:sldMasterMk cId="0" sldId="2147483648"/>
            <pc:sldLayoutMk cId="381619260" sldId="2147483862"/>
          </pc:sldLayoutMkLst>
        </pc:sldLayoutChg>
      </pc:sldMasterChg>
    </pc:docChg>
  </pc:docChgLst>
  <pc:docChgLst>
    <pc:chgData name="Ewald Pauwels" userId="5c6e0985-1aa1-49cc-a00e-1ce226056b88" providerId="ADAL" clId="{365FD4F8-1982-944D-82EB-21D8C8DEDBB0}"/>
    <pc:docChg chg="undo custSel addSld delSld modSld sldOrd">
      <pc:chgData name="Ewald Pauwels" userId="5c6e0985-1aa1-49cc-a00e-1ce226056b88" providerId="ADAL" clId="{365FD4F8-1982-944D-82EB-21D8C8DEDBB0}" dt="2023-10-24T08:40:07.353" v="6502" actId="20577"/>
      <pc:docMkLst>
        <pc:docMk/>
      </pc:docMkLst>
      <pc:sldChg chg="modSp">
        <pc:chgData name="Ewald Pauwels" userId="5c6e0985-1aa1-49cc-a00e-1ce226056b88" providerId="ADAL" clId="{365FD4F8-1982-944D-82EB-21D8C8DEDBB0}" dt="2023-10-20T10:22:08.228" v="6" actId="1076"/>
        <pc:sldMkLst>
          <pc:docMk/>
          <pc:sldMk cId="0" sldId="378"/>
        </pc:sldMkLst>
        <pc:spChg chg="mod">
          <ac:chgData name="Ewald Pauwels" userId="5c6e0985-1aa1-49cc-a00e-1ce226056b88" providerId="ADAL" clId="{365FD4F8-1982-944D-82EB-21D8C8DEDBB0}" dt="2023-10-20T10:22:08.228" v="6" actId="1076"/>
          <ac:spMkLst>
            <pc:docMk/>
            <pc:sldMk cId="0" sldId="378"/>
            <ac:spMk id="5" creationId="{DA011F92-8D53-4174-A7CE-13D4EFD377DA}"/>
          </ac:spMkLst>
        </pc:spChg>
      </pc:sldChg>
      <pc:sldChg chg="addSp delSp modSp add mod">
        <pc:chgData name="Ewald Pauwels" userId="5c6e0985-1aa1-49cc-a00e-1ce226056b88" providerId="ADAL" clId="{365FD4F8-1982-944D-82EB-21D8C8DEDBB0}" dt="2023-10-23T22:05:05.635" v="5304" actId="20577"/>
        <pc:sldMkLst>
          <pc:docMk/>
          <pc:sldMk cId="1616844085" sldId="449"/>
        </pc:sldMkLst>
        <pc:spChg chg="del">
          <ac:chgData name="Ewald Pauwels" userId="5c6e0985-1aa1-49cc-a00e-1ce226056b88" providerId="ADAL" clId="{365FD4F8-1982-944D-82EB-21D8C8DEDBB0}" dt="2023-10-23T22:04:57.333" v="5289" actId="478"/>
          <ac:spMkLst>
            <pc:docMk/>
            <pc:sldMk cId="1616844085" sldId="449"/>
            <ac:spMk id="2" creationId="{6FF46B3B-C1C7-4B7D-8F7B-E95B491F251D}"/>
          </ac:spMkLst>
        </pc:spChg>
        <pc:spChg chg="mod">
          <ac:chgData name="Ewald Pauwels" userId="5c6e0985-1aa1-49cc-a00e-1ce226056b88" providerId="ADAL" clId="{365FD4F8-1982-944D-82EB-21D8C8DEDBB0}" dt="2023-10-23T22:01:26.562" v="5251" actId="6549"/>
          <ac:spMkLst>
            <pc:docMk/>
            <pc:sldMk cId="1616844085" sldId="449"/>
            <ac:spMk id="3" creationId="{A6D59A29-982B-2FCF-C920-67BFF36340EF}"/>
          </ac:spMkLst>
        </pc:spChg>
        <pc:spChg chg="add del mod">
          <ac:chgData name="Ewald Pauwels" userId="5c6e0985-1aa1-49cc-a00e-1ce226056b88" providerId="ADAL" clId="{365FD4F8-1982-944D-82EB-21D8C8DEDBB0}" dt="2023-10-23T22:04:54.843" v="5288"/>
          <ac:spMkLst>
            <pc:docMk/>
            <pc:sldMk cId="1616844085" sldId="449"/>
            <ac:spMk id="4" creationId="{99FE7966-BAB9-A4AE-C393-3EF616876391}"/>
          </ac:spMkLst>
        </pc:spChg>
        <pc:spChg chg="add del mod">
          <ac:chgData name="Ewald Pauwels" userId="5c6e0985-1aa1-49cc-a00e-1ce226056b88" providerId="ADAL" clId="{365FD4F8-1982-944D-82EB-21D8C8DEDBB0}" dt="2023-10-23T22:05:01.018" v="5291" actId="478"/>
          <ac:spMkLst>
            <pc:docMk/>
            <pc:sldMk cId="1616844085" sldId="449"/>
            <ac:spMk id="5" creationId="{0EEAD853-4F71-B600-E07F-0064E6602385}"/>
          </ac:spMkLst>
        </pc:spChg>
        <pc:spChg chg="add mod">
          <ac:chgData name="Ewald Pauwels" userId="5c6e0985-1aa1-49cc-a00e-1ce226056b88" providerId="ADAL" clId="{365FD4F8-1982-944D-82EB-21D8C8DEDBB0}" dt="2023-10-23T22:05:05.635" v="5304" actId="20577"/>
          <ac:spMkLst>
            <pc:docMk/>
            <pc:sldMk cId="1616844085" sldId="449"/>
            <ac:spMk id="8" creationId="{9962A3FA-ED70-FB37-B709-D9B6BF69303B}"/>
          </ac:spMkLst>
        </pc:spChg>
      </pc:sldChg>
      <pc:sldChg chg="addSp delSp modSp add mod">
        <pc:chgData name="Ewald Pauwels" userId="5c6e0985-1aa1-49cc-a00e-1ce226056b88" providerId="ADAL" clId="{365FD4F8-1982-944D-82EB-21D8C8DEDBB0}" dt="2023-10-23T22:09:30.779" v="5437" actId="404"/>
        <pc:sldMkLst>
          <pc:docMk/>
          <pc:sldMk cId="1875846870" sldId="450"/>
        </pc:sldMkLst>
        <pc:spChg chg="del">
          <ac:chgData name="Ewald Pauwels" userId="5c6e0985-1aa1-49cc-a00e-1ce226056b88" providerId="ADAL" clId="{365FD4F8-1982-944D-82EB-21D8C8DEDBB0}" dt="2023-10-23T22:05:12.352" v="5305" actId="478"/>
          <ac:spMkLst>
            <pc:docMk/>
            <pc:sldMk cId="1875846870" sldId="450"/>
            <ac:spMk id="2" creationId="{6FF46B3B-C1C7-4B7D-8F7B-E95B491F251D}"/>
          </ac:spMkLst>
        </pc:spChg>
        <pc:spChg chg="mod">
          <ac:chgData name="Ewald Pauwels" userId="5c6e0985-1aa1-49cc-a00e-1ce226056b88" providerId="ADAL" clId="{365FD4F8-1982-944D-82EB-21D8C8DEDBB0}" dt="2023-10-23T22:09:30.779" v="5437" actId="404"/>
          <ac:spMkLst>
            <pc:docMk/>
            <pc:sldMk cId="1875846870" sldId="450"/>
            <ac:spMk id="3" creationId="{A6D59A29-982B-2FCF-C920-67BFF36340EF}"/>
          </ac:spMkLst>
        </pc:spChg>
        <pc:spChg chg="add del mod">
          <ac:chgData name="Ewald Pauwels" userId="5c6e0985-1aa1-49cc-a00e-1ce226056b88" providerId="ADAL" clId="{365FD4F8-1982-944D-82EB-21D8C8DEDBB0}" dt="2023-10-23T22:05:14.877" v="5306" actId="478"/>
          <ac:spMkLst>
            <pc:docMk/>
            <pc:sldMk cId="1875846870" sldId="450"/>
            <ac:spMk id="7" creationId="{CC94AF7C-6C45-EB74-CC50-7759E8854DEB}"/>
          </ac:spMkLst>
        </pc:spChg>
        <pc:spChg chg="add mod">
          <ac:chgData name="Ewald Pauwels" userId="5c6e0985-1aa1-49cc-a00e-1ce226056b88" providerId="ADAL" clId="{365FD4F8-1982-944D-82EB-21D8C8DEDBB0}" dt="2023-10-23T22:05:15.208" v="5307"/>
          <ac:spMkLst>
            <pc:docMk/>
            <pc:sldMk cId="1875846870" sldId="450"/>
            <ac:spMk id="8" creationId="{09879C65-C17B-6805-A111-DD2FF61480E2}"/>
          </ac:spMkLst>
        </pc:spChg>
        <pc:picChg chg="add mod">
          <ac:chgData name="Ewald Pauwels" userId="5c6e0985-1aa1-49cc-a00e-1ce226056b88" providerId="ADAL" clId="{365FD4F8-1982-944D-82EB-21D8C8DEDBB0}" dt="2023-10-23T22:05:21.531" v="5308" actId="1036"/>
          <ac:picMkLst>
            <pc:docMk/>
            <pc:sldMk cId="1875846870" sldId="450"/>
            <ac:picMk id="4" creationId="{73764C04-4C39-CC83-C88B-9624056A99EB}"/>
          </ac:picMkLst>
        </pc:picChg>
        <pc:picChg chg="mod">
          <ac:chgData name="Ewald Pauwels" userId="5c6e0985-1aa1-49cc-a00e-1ce226056b88" providerId="ADAL" clId="{365FD4F8-1982-944D-82EB-21D8C8DEDBB0}" dt="2023-10-23T22:05:27.240" v="5315" actId="1036"/>
          <ac:picMkLst>
            <pc:docMk/>
            <pc:sldMk cId="1875846870" sldId="450"/>
            <ac:picMk id="5" creationId="{3CEA4815-9E14-3578-57EF-13D62EFF0A0F}"/>
          </ac:picMkLst>
        </pc:picChg>
        <pc:picChg chg="mod">
          <ac:chgData name="Ewald Pauwels" userId="5c6e0985-1aa1-49cc-a00e-1ce226056b88" providerId="ADAL" clId="{365FD4F8-1982-944D-82EB-21D8C8DEDBB0}" dt="2023-10-23T22:05:35.477" v="5326" actId="1035"/>
          <ac:picMkLst>
            <pc:docMk/>
            <pc:sldMk cId="1875846870" sldId="450"/>
            <ac:picMk id="9" creationId="{B686F7C7-5896-0757-B906-C02ABCA2E87A}"/>
          </ac:picMkLst>
        </pc:picChg>
      </pc:sldChg>
      <pc:sldChg chg="addSp delSp modSp add mod">
        <pc:chgData name="Ewald Pauwels" userId="5c6e0985-1aa1-49cc-a00e-1ce226056b88" providerId="ADAL" clId="{365FD4F8-1982-944D-82EB-21D8C8DEDBB0}" dt="2023-10-23T22:10:22.728" v="5463" actId="404"/>
        <pc:sldMkLst>
          <pc:docMk/>
          <pc:sldMk cId="4167784484" sldId="451"/>
        </pc:sldMkLst>
        <pc:spChg chg="del">
          <ac:chgData name="Ewald Pauwels" userId="5c6e0985-1aa1-49cc-a00e-1ce226056b88" providerId="ADAL" clId="{365FD4F8-1982-944D-82EB-21D8C8DEDBB0}" dt="2023-10-23T22:05:43.379" v="5327" actId="478"/>
          <ac:spMkLst>
            <pc:docMk/>
            <pc:sldMk cId="4167784484" sldId="451"/>
            <ac:spMk id="2" creationId="{6FF46B3B-C1C7-4B7D-8F7B-E95B491F251D}"/>
          </ac:spMkLst>
        </pc:spChg>
        <pc:spChg chg="mod">
          <ac:chgData name="Ewald Pauwels" userId="5c6e0985-1aa1-49cc-a00e-1ce226056b88" providerId="ADAL" clId="{365FD4F8-1982-944D-82EB-21D8C8DEDBB0}" dt="2023-10-23T22:10:22.728" v="5463" actId="404"/>
          <ac:spMkLst>
            <pc:docMk/>
            <pc:sldMk cId="4167784484" sldId="451"/>
            <ac:spMk id="4" creationId="{6F9CB5A5-04F8-744A-B295-BB8A54100733}"/>
          </ac:spMkLst>
        </pc:spChg>
        <pc:spChg chg="add del mod">
          <ac:chgData name="Ewald Pauwels" userId="5c6e0985-1aa1-49cc-a00e-1ce226056b88" providerId="ADAL" clId="{365FD4F8-1982-944D-82EB-21D8C8DEDBB0}" dt="2023-10-23T22:05:46.206" v="5328" actId="478"/>
          <ac:spMkLst>
            <pc:docMk/>
            <pc:sldMk cId="4167784484" sldId="451"/>
            <ac:spMk id="7" creationId="{77C6997E-A589-BC03-79BF-B9F9ED21EFDE}"/>
          </ac:spMkLst>
        </pc:spChg>
        <pc:spChg chg="add mod">
          <ac:chgData name="Ewald Pauwels" userId="5c6e0985-1aa1-49cc-a00e-1ce226056b88" providerId="ADAL" clId="{365FD4F8-1982-944D-82EB-21D8C8DEDBB0}" dt="2023-10-23T22:05:47.477" v="5329"/>
          <ac:spMkLst>
            <pc:docMk/>
            <pc:sldMk cId="4167784484" sldId="451"/>
            <ac:spMk id="8" creationId="{93440C66-5E7F-EAFF-3703-980E368D6B04}"/>
          </ac:spMkLst>
        </pc:spChg>
        <pc:picChg chg="mod">
          <ac:chgData name="Ewald Pauwels" userId="5c6e0985-1aa1-49cc-a00e-1ce226056b88" providerId="ADAL" clId="{365FD4F8-1982-944D-82EB-21D8C8DEDBB0}" dt="2023-10-23T22:06:09.600" v="5336" actId="14100"/>
          <ac:picMkLst>
            <pc:docMk/>
            <pc:sldMk cId="4167784484" sldId="451"/>
            <ac:picMk id="5" creationId="{209285D6-91DF-07A0-66A4-3DDD5329E1AA}"/>
          </ac:picMkLst>
        </pc:picChg>
      </pc:sldChg>
      <pc:sldChg chg="addSp delSp modSp add mod">
        <pc:chgData name="Ewald Pauwels" userId="5c6e0985-1aa1-49cc-a00e-1ce226056b88" providerId="ADAL" clId="{365FD4F8-1982-944D-82EB-21D8C8DEDBB0}" dt="2023-10-23T22:10:30.865" v="5465" actId="14"/>
        <pc:sldMkLst>
          <pc:docMk/>
          <pc:sldMk cId="3150818829" sldId="452"/>
        </pc:sldMkLst>
        <pc:spChg chg="del">
          <ac:chgData name="Ewald Pauwels" userId="5c6e0985-1aa1-49cc-a00e-1ce226056b88" providerId="ADAL" clId="{365FD4F8-1982-944D-82EB-21D8C8DEDBB0}" dt="2023-10-23T22:06:16.830" v="5337" actId="478"/>
          <ac:spMkLst>
            <pc:docMk/>
            <pc:sldMk cId="3150818829" sldId="452"/>
            <ac:spMk id="2" creationId="{6FF46B3B-C1C7-4B7D-8F7B-E95B491F251D}"/>
          </ac:spMkLst>
        </pc:spChg>
        <pc:spChg chg="mod">
          <ac:chgData name="Ewald Pauwels" userId="5c6e0985-1aa1-49cc-a00e-1ce226056b88" providerId="ADAL" clId="{365FD4F8-1982-944D-82EB-21D8C8DEDBB0}" dt="2023-10-23T22:10:30.865" v="5465" actId="14"/>
          <ac:spMkLst>
            <pc:docMk/>
            <pc:sldMk cId="3150818829" sldId="452"/>
            <ac:spMk id="4" creationId="{6F9CB5A5-04F8-744A-B295-BB8A54100733}"/>
          </ac:spMkLst>
        </pc:spChg>
        <pc:spChg chg="add del mod">
          <ac:chgData name="Ewald Pauwels" userId="5c6e0985-1aa1-49cc-a00e-1ce226056b88" providerId="ADAL" clId="{365FD4F8-1982-944D-82EB-21D8C8DEDBB0}" dt="2023-10-23T22:06:19.431" v="5338" actId="478"/>
          <ac:spMkLst>
            <pc:docMk/>
            <pc:sldMk cId="3150818829" sldId="452"/>
            <ac:spMk id="5" creationId="{C6182845-A382-2108-CCC5-506059E6A7EF}"/>
          </ac:spMkLst>
        </pc:spChg>
        <pc:spChg chg="add mod">
          <ac:chgData name="Ewald Pauwels" userId="5c6e0985-1aa1-49cc-a00e-1ce226056b88" providerId="ADAL" clId="{365FD4F8-1982-944D-82EB-21D8C8DEDBB0}" dt="2023-10-23T22:06:25.916" v="5359" actId="20577"/>
          <ac:spMkLst>
            <pc:docMk/>
            <pc:sldMk cId="3150818829" sldId="452"/>
            <ac:spMk id="7" creationId="{B10F07F1-8A6A-9829-03C8-69DFCA6193F5}"/>
          </ac:spMkLst>
        </pc:spChg>
        <pc:picChg chg="mod">
          <ac:chgData name="Ewald Pauwels" userId="5c6e0985-1aa1-49cc-a00e-1ce226056b88" providerId="ADAL" clId="{365FD4F8-1982-944D-82EB-21D8C8DEDBB0}" dt="2023-10-23T22:07:51.363" v="5405" actId="1076"/>
          <ac:picMkLst>
            <pc:docMk/>
            <pc:sldMk cId="3150818829" sldId="452"/>
            <ac:picMk id="12" creationId="{999137A9-F279-7932-C9D0-05E065678E78}"/>
          </ac:picMkLst>
        </pc:picChg>
        <pc:picChg chg="mod">
          <ac:chgData name="Ewald Pauwels" userId="5c6e0985-1aa1-49cc-a00e-1ce226056b88" providerId="ADAL" clId="{365FD4F8-1982-944D-82EB-21D8C8DEDBB0}" dt="2023-10-23T22:07:55.602" v="5406" actId="1076"/>
          <ac:picMkLst>
            <pc:docMk/>
            <pc:sldMk cId="3150818829" sldId="452"/>
            <ac:picMk id="16" creationId="{CFEC3E03-C79B-5C7D-81CD-1007265A61F5}"/>
          </ac:picMkLst>
        </pc:picChg>
      </pc:sldChg>
      <pc:sldChg chg="addSp delSp modSp add mod">
        <pc:chgData name="Ewald Pauwels" userId="5c6e0985-1aa1-49cc-a00e-1ce226056b88" providerId="ADAL" clId="{365FD4F8-1982-944D-82EB-21D8C8DEDBB0}" dt="2023-10-23T22:12:23.627" v="5486" actId="20577"/>
        <pc:sldMkLst>
          <pc:docMk/>
          <pc:sldMk cId="3329724478" sldId="453"/>
        </pc:sldMkLst>
        <pc:spChg chg="del">
          <ac:chgData name="Ewald Pauwels" userId="5c6e0985-1aa1-49cc-a00e-1ce226056b88" providerId="ADAL" clId="{365FD4F8-1982-944D-82EB-21D8C8DEDBB0}" dt="2023-10-23T22:08:14.765" v="5407" actId="478"/>
          <ac:spMkLst>
            <pc:docMk/>
            <pc:sldMk cId="3329724478" sldId="453"/>
            <ac:spMk id="2" creationId="{6FF46B3B-C1C7-4B7D-8F7B-E95B491F251D}"/>
          </ac:spMkLst>
        </pc:spChg>
        <pc:spChg chg="mod">
          <ac:chgData name="Ewald Pauwels" userId="5c6e0985-1aa1-49cc-a00e-1ce226056b88" providerId="ADAL" clId="{365FD4F8-1982-944D-82EB-21D8C8DEDBB0}" dt="2023-10-23T22:12:23.627" v="5486" actId="20577"/>
          <ac:spMkLst>
            <pc:docMk/>
            <pc:sldMk cId="3329724478" sldId="453"/>
            <ac:spMk id="3" creationId="{A6D59A29-982B-2FCF-C920-67BFF36340EF}"/>
          </ac:spMkLst>
        </pc:spChg>
        <pc:spChg chg="add del mod">
          <ac:chgData name="Ewald Pauwels" userId="5c6e0985-1aa1-49cc-a00e-1ce226056b88" providerId="ADAL" clId="{365FD4F8-1982-944D-82EB-21D8C8DEDBB0}" dt="2023-10-23T22:08:16.421" v="5408" actId="478"/>
          <ac:spMkLst>
            <pc:docMk/>
            <pc:sldMk cId="3329724478" sldId="453"/>
            <ac:spMk id="7" creationId="{C27B8B0D-6AD9-5F64-E7E8-C796B912F3DD}"/>
          </ac:spMkLst>
        </pc:spChg>
        <pc:spChg chg="add mod">
          <ac:chgData name="Ewald Pauwels" userId="5c6e0985-1aa1-49cc-a00e-1ce226056b88" providerId="ADAL" clId="{365FD4F8-1982-944D-82EB-21D8C8DEDBB0}" dt="2023-10-23T22:08:26.410" v="5421" actId="20577"/>
          <ac:spMkLst>
            <pc:docMk/>
            <pc:sldMk cId="3329724478" sldId="453"/>
            <ac:spMk id="8" creationId="{9B28F06F-470B-E456-3360-F7E1032FEF69}"/>
          </ac:spMkLst>
        </pc:spChg>
        <pc:picChg chg="add mod">
          <ac:chgData name="Ewald Pauwels" userId="5c6e0985-1aa1-49cc-a00e-1ce226056b88" providerId="ADAL" clId="{365FD4F8-1982-944D-82EB-21D8C8DEDBB0}" dt="2023-10-23T22:12:13.297" v="5484" actId="1076"/>
          <ac:picMkLst>
            <pc:docMk/>
            <pc:sldMk cId="3329724478" sldId="453"/>
            <ac:picMk id="9" creationId="{3BBD6B56-1524-A8EE-A149-E8A65653FAE1}"/>
          </ac:picMkLst>
        </pc:picChg>
      </pc:sldChg>
      <pc:sldChg chg="addSp delSp modSp add mod">
        <pc:chgData name="Ewald Pauwels" userId="5c6e0985-1aa1-49cc-a00e-1ce226056b88" providerId="ADAL" clId="{365FD4F8-1982-944D-82EB-21D8C8DEDBB0}" dt="2023-10-23T22:15:15.993" v="5520" actId="1076"/>
        <pc:sldMkLst>
          <pc:docMk/>
          <pc:sldMk cId="4242547735" sldId="454"/>
        </pc:sldMkLst>
        <pc:spChg chg="del">
          <ac:chgData name="Ewald Pauwels" userId="5c6e0985-1aa1-49cc-a00e-1ce226056b88" providerId="ADAL" clId="{365FD4F8-1982-944D-82EB-21D8C8DEDBB0}" dt="2023-10-23T22:12:34.435" v="5487" actId="478"/>
          <ac:spMkLst>
            <pc:docMk/>
            <pc:sldMk cId="4242547735" sldId="454"/>
            <ac:spMk id="2" creationId="{6FF46B3B-C1C7-4B7D-8F7B-E95B491F251D}"/>
          </ac:spMkLst>
        </pc:spChg>
        <pc:spChg chg="mod">
          <ac:chgData name="Ewald Pauwels" userId="5c6e0985-1aa1-49cc-a00e-1ce226056b88" providerId="ADAL" clId="{365FD4F8-1982-944D-82EB-21D8C8DEDBB0}" dt="2023-10-23T22:13:00.429" v="5516" actId="403"/>
          <ac:spMkLst>
            <pc:docMk/>
            <pc:sldMk cId="4242547735" sldId="454"/>
            <ac:spMk id="3" creationId="{A6D59A29-982B-2FCF-C920-67BFF36340EF}"/>
          </ac:spMkLst>
        </pc:spChg>
        <pc:spChg chg="add del mod">
          <ac:chgData name="Ewald Pauwels" userId="5c6e0985-1aa1-49cc-a00e-1ce226056b88" providerId="ADAL" clId="{365FD4F8-1982-944D-82EB-21D8C8DEDBB0}" dt="2023-10-23T22:12:36.473" v="5488" actId="478"/>
          <ac:spMkLst>
            <pc:docMk/>
            <pc:sldMk cId="4242547735" sldId="454"/>
            <ac:spMk id="5" creationId="{9ADEB80D-1850-3AF5-1FA0-546AD616E7C3}"/>
          </ac:spMkLst>
        </pc:spChg>
        <pc:spChg chg="add mod">
          <ac:chgData name="Ewald Pauwels" userId="5c6e0985-1aa1-49cc-a00e-1ce226056b88" providerId="ADAL" clId="{365FD4F8-1982-944D-82EB-21D8C8DEDBB0}" dt="2023-10-23T22:12:43.312" v="5506" actId="20577"/>
          <ac:spMkLst>
            <pc:docMk/>
            <pc:sldMk cId="4242547735" sldId="454"/>
            <ac:spMk id="8" creationId="{BC7CC84B-4175-B61B-9E66-FDBE04924EBE}"/>
          </ac:spMkLst>
        </pc:spChg>
        <pc:picChg chg="mod">
          <ac:chgData name="Ewald Pauwels" userId="5c6e0985-1aa1-49cc-a00e-1ce226056b88" providerId="ADAL" clId="{365FD4F8-1982-944D-82EB-21D8C8DEDBB0}" dt="2023-10-23T22:13:06.210" v="5518" actId="1076"/>
          <ac:picMkLst>
            <pc:docMk/>
            <pc:sldMk cId="4242547735" sldId="454"/>
            <ac:picMk id="7" creationId="{91D412B6-C8A9-8B19-31D7-C915ABF62F8F}"/>
          </ac:picMkLst>
        </pc:picChg>
        <pc:picChg chg="mod">
          <ac:chgData name="Ewald Pauwels" userId="5c6e0985-1aa1-49cc-a00e-1ce226056b88" providerId="ADAL" clId="{365FD4F8-1982-944D-82EB-21D8C8DEDBB0}" dt="2023-10-23T22:13:03.459" v="5517" actId="1076"/>
          <ac:picMkLst>
            <pc:docMk/>
            <pc:sldMk cId="4242547735" sldId="454"/>
            <ac:picMk id="9" creationId="{868F3FAA-D3E6-A37D-026C-D72E24A9BEC8}"/>
          </ac:picMkLst>
        </pc:picChg>
        <pc:picChg chg="add mod">
          <ac:chgData name="Ewald Pauwels" userId="5c6e0985-1aa1-49cc-a00e-1ce226056b88" providerId="ADAL" clId="{365FD4F8-1982-944D-82EB-21D8C8DEDBB0}" dt="2023-10-23T22:15:15.993" v="5520" actId="1076"/>
          <ac:picMkLst>
            <pc:docMk/>
            <pc:sldMk cId="4242547735" sldId="454"/>
            <ac:picMk id="10" creationId="{12AD7285-6EBA-2CBE-3A07-A485053BCDCD}"/>
          </ac:picMkLst>
        </pc:picChg>
      </pc:sldChg>
      <pc:sldChg chg="addSp delSp modSp add mod">
        <pc:chgData name="Ewald Pauwels" userId="5c6e0985-1aa1-49cc-a00e-1ce226056b88" providerId="ADAL" clId="{365FD4F8-1982-944D-82EB-21D8C8DEDBB0}" dt="2023-10-24T08:40:07.353" v="6502" actId="20577"/>
        <pc:sldMkLst>
          <pc:docMk/>
          <pc:sldMk cId="1332946431" sldId="455"/>
        </pc:sldMkLst>
        <pc:spChg chg="del">
          <ac:chgData name="Ewald Pauwels" userId="5c6e0985-1aa1-49cc-a00e-1ce226056b88" providerId="ADAL" clId="{365FD4F8-1982-944D-82EB-21D8C8DEDBB0}" dt="2023-10-23T22:18:14.641" v="5576" actId="478"/>
          <ac:spMkLst>
            <pc:docMk/>
            <pc:sldMk cId="1332946431" sldId="455"/>
            <ac:spMk id="2" creationId="{6FF46B3B-C1C7-4B7D-8F7B-E95B491F251D}"/>
          </ac:spMkLst>
        </pc:spChg>
        <pc:spChg chg="mod">
          <ac:chgData name="Ewald Pauwels" userId="5c6e0985-1aa1-49cc-a00e-1ce226056b88" providerId="ADAL" clId="{365FD4F8-1982-944D-82EB-21D8C8DEDBB0}" dt="2023-10-24T08:40:07.353" v="6502" actId="20577"/>
          <ac:spMkLst>
            <pc:docMk/>
            <pc:sldMk cId="1332946431" sldId="455"/>
            <ac:spMk id="3" creationId="{A6D59A29-982B-2FCF-C920-67BFF36340EF}"/>
          </ac:spMkLst>
        </pc:spChg>
        <pc:spChg chg="add del mod">
          <ac:chgData name="Ewald Pauwels" userId="5c6e0985-1aa1-49cc-a00e-1ce226056b88" providerId="ADAL" clId="{365FD4F8-1982-944D-82EB-21D8C8DEDBB0}" dt="2023-10-23T22:18:16.115" v="5577" actId="478"/>
          <ac:spMkLst>
            <pc:docMk/>
            <pc:sldMk cId="1332946431" sldId="455"/>
            <ac:spMk id="5" creationId="{8F571F20-B683-3D1A-5C0F-1D9ABB635888}"/>
          </ac:spMkLst>
        </pc:spChg>
        <pc:spChg chg="add mod">
          <ac:chgData name="Ewald Pauwels" userId="5c6e0985-1aa1-49cc-a00e-1ce226056b88" providerId="ADAL" clId="{365FD4F8-1982-944D-82EB-21D8C8DEDBB0}" dt="2023-10-23T22:18:16.511" v="5578"/>
          <ac:spMkLst>
            <pc:docMk/>
            <pc:sldMk cId="1332946431" sldId="455"/>
            <ac:spMk id="7" creationId="{CD8D0A1B-29D7-CC72-05F5-58D93C3053A3}"/>
          </ac:spMkLst>
        </pc:spChg>
        <pc:picChg chg="add mod">
          <ac:chgData name="Ewald Pauwels" userId="5c6e0985-1aa1-49cc-a00e-1ce226056b88" providerId="ADAL" clId="{365FD4F8-1982-944D-82EB-21D8C8DEDBB0}" dt="2023-10-23T22:26:08.820" v="5771" actId="1076"/>
          <ac:picMkLst>
            <pc:docMk/>
            <pc:sldMk cId="1332946431" sldId="455"/>
            <ac:picMk id="8" creationId="{33F84861-5667-DD94-7639-EB4EBF475D6F}"/>
          </ac:picMkLst>
        </pc:picChg>
        <pc:picChg chg="mod">
          <ac:chgData name="Ewald Pauwels" userId="5c6e0985-1aa1-49cc-a00e-1ce226056b88" providerId="ADAL" clId="{365FD4F8-1982-944D-82EB-21D8C8DEDBB0}" dt="2023-10-23T22:26:31.956" v="5774" actId="1076"/>
          <ac:picMkLst>
            <pc:docMk/>
            <pc:sldMk cId="1332946431" sldId="455"/>
            <ac:picMk id="11" creationId="{49AF2E29-C186-6544-6702-A5F9B6ECBF20}"/>
          </ac:picMkLst>
        </pc:picChg>
        <pc:picChg chg="mod">
          <ac:chgData name="Ewald Pauwels" userId="5c6e0985-1aa1-49cc-a00e-1ce226056b88" providerId="ADAL" clId="{365FD4F8-1982-944D-82EB-21D8C8DEDBB0}" dt="2023-10-23T22:26:31.956" v="5774" actId="1076"/>
          <ac:picMkLst>
            <pc:docMk/>
            <pc:sldMk cId="1332946431" sldId="455"/>
            <ac:picMk id="13" creationId="{22E7D919-D62A-A620-87CA-CAE0C2E37E4A}"/>
          </ac:picMkLst>
        </pc:picChg>
      </pc:sldChg>
      <pc:sldChg chg="addSp delSp modSp add mod">
        <pc:chgData name="Ewald Pauwels" userId="5c6e0985-1aa1-49cc-a00e-1ce226056b88" providerId="ADAL" clId="{365FD4F8-1982-944D-82EB-21D8C8DEDBB0}" dt="2023-10-23T22:17:23.744" v="5575" actId="1076"/>
        <pc:sldMkLst>
          <pc:docMk/>
          <pc:sldMk cId="1325814170" sldId="457"/>
        </pc:sldMkLst>
        <pc:spChg chg="del">
          <ac:chgData name="Ewald Pauwels" userId="5c6e0985-1aa1-49cc-a00e-1ce226056b88" providerId="ADAL" clId="{365FD4F8-1982-944D-82EB-21D8C8DEDBB0}" dt="2023-10-23T22:15:36.670" v="5521" actId="478"/>
          <ac:spMkLst>
            <pc:docMk/>
            <pc:sldMk cId="1325814170" sldId="457"/>
            <ac:spMk id="2" creationId="{6FF46B3B-C1C7-4B7D-8F7B-E95B491F251D}"/>
          </ac:spMkLst>
        </pc:spChg>
        <pc:spChg chg="mod">
          <ac:chgData name="Ewald Pauwels" userId="5c6e0985-1aa1-49cc-a00e-1ce226056b88" providerId="ADAL" clId="{365FD4F8-1982-944D-82EB-21D8C8DEDBB0}" dt="2023-10-23T22:16:22.300" v="5569" actId="403"/>
          <ac:spMkLst>
            <pc:docMk/>
            <pc:sldMk cId="1325814170" sldId="457"/>
            <ac:spMk id="3" creationId="{A6D59A29-982B-2FCF-C920-67BFF36340EF}"/>
          </ac:spMkLst>
        </pc:spChg>
        <pc:spChg chg="add del mod">
          <ac:chgData name="Ewald Pauwels" userId="5c6e0985-1aa1-49cc-a00e-1ce226056b88" providerId="ADAL" clId="{365FD4F8-1982-944D-82EB-21D8C8DEDBB0}" dt="2023-10-23T22:15:38.024" v="5522" actId="478"/>
          <ac:spMkLst>
            <pc:docMk/>
            <pc:sldMk cId="1325814170" sldId="457"/>
            <ac:spMk id="5" creationId="{23204395-9D1B-31AE-EF7E-B85D4AFA97BA}"/>
          </ac:spMkLst>
        </pc:spChg>
        <pc:spChg chg="add mod">
          <ac:chgData name="Ewald Pauwels" userId="5c6e0985-1aa1-49cc-a00e-1ce226056b88" providerId="ADAL" clId="{365FD4F8-1982-944D-82EB-21D8C8DEDBB0}" dt="2023-10-23T22:15:44.206" v="5537" actId="20577"/>
          <ac:spMkLst>
            <pc:docMk/>
            <pc:sldMk cId="1325814170" sldId="457"/>
            <ac:spMk id="8" creationId="{E9D00D6F-85D5-97E5-AFCD-0D79E04DC821}"/>
          </ac:spMkLst>
        </pc:spChg>
        <pc:picChg chg="mod">
          <ac:chgData name="Ewald Pauwels" userId="5c6e0985-1aa1-49cc-a00e-1ce226056b88" providerId="ADAL" clId="{365FD4F8-1982-944D-82EB-21D8C8DEDBB0}" dt="2023-10-23T22:17:23.744" v="5575" actId="1076"/>
          <ac:picMkLst>
            <pc:docMk/>
            <pc:sldMk cId="1325814170" sldId="457"/>
            <ac:picMk id="7" creationId="{A432BADF-9F50-65AA-226F-D17431B60B0D}"/>
          </ac:picMkLst>
        </pc:picChg>
        <pc:picChg chg="mod">
          <ac:chgData name="Ewald Pauwels" userId="5c6e0985-1aa1-49cc-a00e-1ce226056b88" providerId="ADAL" clId="{365FD4F8-1982-944D-82EB-21D8C8DEDBB0}" dt="2023-10-23T22:16:41.606" v="5571" actId="1076"/>
          <ac:picMkLst>
            <pc:docMk/>
            <pc:sldMk cId="1325814170" sldId="457"/>
            <ac:picMk id="11" creationId="{E0B5B9C4-9DE6-968E-FBDF-F8BA29853BA2}"/>
          </ac:picMkLst>
        </pc:picChg>
        <pc:picChg chg="mod">
          <ac:chgData name="Ewald Pauwels" userId="5c6e0985-1aa1-49cc-a00e-1ce226056b88" providerId="ADAL" clId="{365FD4F8-1982-944D-82EB-21D8C8DEDBB0}" dt="2023-10-23T22:17:18.488" v="5574" actId="1076"/>
          <ac:picMkLst>
            <pc:docMk/>
            <pc:sldMk cId="1325814170" sldId="457"/>
            <ac:picMk id="13" creationId="{1F65776C-ACC2-5AED-2F1F-7F0C918CB158}"/>
          </ac:picMkLst>
        </pc:picChg>
      </pc:sldChg>
      <pc:sldChg chg="addSp delSp modSp add mod">
        <pc:chgData name="Ewald Pauwels" userId="5c6e0985-1aa1-49cc-a00e-1ce226056b88" providerId="ADAL" clId="{365FD4F8-1982-944D-82EB-21D8C8DEDBB0}" dt="2023-10-23T22:22:07.607" v="5735" actId="20577"/>
        <pc:sldMkLst>
          <pc:docMk/>
          <pc:sldMk cId="1943956359" sldId="458"/>
        </pc:sldMkLst>
        <pc:spChg chg="del">
          <ac:chgData name="Ewald Pauwels" userId="5c6e0985-1aa1-49cc-a00e-1ce226056b88" providerId="ADAL" clId="{365FD4F8-1982-944D-82EB-21D8C8DEDBB0}" dt="2023-10-23T22:21:06.498" v="5697" actId="478"/>
          <ac:spMkLst>
            <pc:docMk/>
            <pc:sldMk cId="1943956359" sldId="458"/>
            <ac:spMk id="2" creationId="{6FF46B3B-C1C7-4B7D-8F7B-E95B491F251D}"/>
          </ac:spMkLst>
        </pc:spChg>
        <pc:spChg chg="mod">
          <ac:chgData name="Ewald Pauwels" userId="5c6e0985-1aa1-49cc-a00e-1ce226056b88" providerId="ADAL" clId="{365FD4F8-1982-944D-82EB-21D8C8DEDBB0}" dt="2023-10-23T22:22:07.607" v="5735" actId="20577"/>
          <ac:spMkLst>
            <pc:docMk/>
            <pc:sldMk cId="1943956359" sldId="458"/>
            <ac:spMk id="3" creationId="{A6D59A29-982B-2FCF-C920-67BFF36340EF}"/>
          </ac:spMkLst>
        </pc:spChg>
        <pc:spChg chg="add del mod">
          <ac:chgData name="Ewald Pauwels" userId="5c6e0985-1aa1-49cc-a00e-1ce226056b88" providerId="ADAL" clId="{365FD4F8-1982-944D-82EB-21D8C8DEDBB0}" dt="2023-10-23T22:21:09.410" v="5698" actId="478"/>
          <ac:spMkLst>
            <pc:docMk/>
            <pc:sldMk cId="1943956359" sldId="458"/>
            <ac:spMk id="5" creationId="{2B8010FA-4AAB-4AC3-382B-F8EA6494B597}"/>
          </ac:spMkLst>
        </pc:spChg>
        <pc:spChg chg="add mod">
          <ac:chgData name="Ewald Pauwels" userId="5c6e0985-1aa1-49cc-a00e-1ce226056b88" providerId="ADAL" clId="{365FD4F8-1982-944D-82EB-21D8C8DEDBB0}" dt="2023-10-23T22:21:17.366" v="5709" actId="20577"/>
          <ac:spMkLst>
            <pc:docMk/>
            <pc:sldMk cId="1943956359" sldId="458"/>
            <ac:spMk id="7" creationId="{837E7EBD-9A1C-7D6F-1572-D02316CE1FEB}"/>
          </ac:spMkLst>
        </pc:spChg>
      </pc:sldChg>
      <pc:sldChg chg="delSp modSp mod delAnim modAnim">
        <pc:chgData name="Ewald Pauwels" userId="5c6e0985-1aa1-49cc-a00e-1ce226056b88" providerId="ADAL" clId="{365FD4F8-1982-944D-82EB-21D8C8DEDBB0}" dt="2023-10-23T07:48:50.351" v="1807"/>
        <pc:sldMkLst>
          <pc:docMk/>
          <pc:sldMk cId="128550748" sldId="555"/>
        </pc:sldMkLst>
        <pc:spChg chg="del mod">
          <ac:chgData name="Ewald Pauwels" userId="5c6e0985-1aa1-49cc-a00e-1ce226056b88" providerId="ADAL" clId="{365FD4F8-1982-944D-82EB-21D8C8DEDBB0}" dt="2023-10-20T10:23:44.062" v="11" actId="478"/>
          <ac:spMkLst>
            <pc:docMk/>
            <pc:sldMk cId="128550748" sldId="555"/>
            <ac:spMk id="5" creationId="{D788D725-9122-A755-DDE3-63B25C9DF145}"/>
          </ac:spMkLst>
        </pc:spChg>
        <pc:spChg chg="del mod">
          <ac:chgData name="Ewald Pauwels" userId="5c6e0985-1aa1-49cc-a00e-1ce226056b88" providerId="ADAL" clId="{365FD4F8-1982-944D-82EB-21D8C8DEDBB0}" dt="2023-10-20T10:23:44.062" v="11" actId="478"/>
          <ac:spMkLst>
            <pc:docMk/>
            <pc:sldMk cId="128550748" sldId="555"/>
            <ac:spMk id="6" creationId="{0E007B13-30F7-F3C6-41AD-0E474067B607}"/>
          </ac:spMkLst>
        </pc:spChg>
        <pc:spChg chg="mod">
          <ac:chgData name="Ewald Pauwels" userId="5c6e0985-1aa1-49cc-a00e-1ce226056b88" providerId="ADAL" clId="{365FD4F8-1982-944D-82EB-21D8C8DEDBB0}" dt="2023-10-20T10:23:23.344" v="8" actId="1076"/>
          <ac:spMkLst>
            <pc:docMk/>
            <pc:sldMk cId="128550748" sldId="555"/>
            <ac:spMk id="7" creationId="{F795D3CB-AA0E-0A6B-C5D9-64A76FB10586}"/>
          </ac:spMkLst>
        </pc:spChg>
        <pc:spChg chg="mod">
          <ac:chgData name="Ewald Pauwels" userId="5c6e0985-1aa1-49cc-a00e-1ce226056b88" providerId="ADAL" clId="{365FD4F8-1982-944D-82EB-21D8C8DEDBB0}" dt="2023-10-20T10:23:23.344" v="8" actId="1076"/>
          <ac:spMkLst>
            <pc:docMk/>
            <pc:sldMk cId="128550748" sldId="555"/>
            <ac:spMk id="8" creationId="{14B64614-F492-164F-43EF-BB592288DEED}"/>
          </ac:spMkLst>
        </pc:spChg>
        <pc:spChg chg="del mod">
          <ac:chgData name="Ewald Pauwels" userId="5c6e0985-1aa1-49cc-a00e-1ce226056b88" providerId="ADAL" clId="{365FD4F8-1982-944D-82EB-21D8C8DEDBB0}" dt="2023-10-20T10:23:44.062" v="11" actId="478"/>
          <ac:spMkLst>
            <pc:docMk/>
            <pc:sldMk cId="128550748" sldId="555"/>
            <ac:spMk id="10" creationId="{512DB5F4-66A8-B85E-B449-7123B1F356F2}"/>
          </ac:spMkLst>
        </pc:spChg>
        <pc:spChg chg="del mod">
          <ac:chgData name="Ewald Pauwels" userId="5c6e0985-1aa1-49cc-a00e-1ce226056b88" providerId="ADAL" clId="{365FD4F8-1982-944D-82EB-21D8C8DEDBB0}" dt="2023-10-20T10:23:44.062" v="11" actId="478"/>
          <ac:spMkLst>
            <pc:docMk/>
            <pc:sldMk cId="128550748" sldId="555"/>
            <ac:spMk id="12" creationId="{3246A999-7D98-AC74-6F58-97E80D8053C3}"/>
          </ac:spMkLst>
        </pc:spChg>
        <pc:spChg chg="del mod">
          <ac:chgData name="Ewald Pauwels" userId="5c6e0985-1aa1-49cc-a00e-1ce226056b88" providerId="ADAL" clId="{365FD4F8-1982-944D-82EB-21D8C8DEDBB0}" dt="2023-10-20T10:23:44.062" v="11" actId="478"/>
          <ac:spMkLst>
            <pc:docMk/>
            <pc:sldMk cId="128550748" sldId="555"/>
            <ac:spMk id="14" creationId="{34F679C5-AB3D-4CED-47DD-C9DC5A614722}"/>
          </ac:spMkLst>
        </pc:spChg>
        <pc:spChg chg="del mod">
          <ac:chgData name="Ewald Pauwels" userId="5c6e0985-1aa1-49cc-a00e-1ce226056b88" providerId="ADAL" clId="{365FD4F8-1982-944D-82EB-21D8C8DEDBB0}" dt="2023-10-20T10:23:44.062" v="11" actId="478"/>
          <ac:spMkLst>
            <pc:docMk/>
            <pc:sldMk cId="128550748" sldId="555"/>
            <ac:spMk id="20" creationId="{30F7659E-B409-9100-372A-A0AA57EC19FD}"/>
          </ac:spMkLst>
        </pc:spChg>
        <pc:spChg chg="del mod">
          <ac:chgData name="Ewald Pauwels" userId="5c6e0985-1aa1-49cc-a00e-1ce226056b88" providerId="ADAL" clId="{365FD4F8-1982-944D-82EB-21D8C8DEDBB0}" dt="2023-10-20T10:23:44.062" v="11" actId="478"/>
          <ac:spMkLst>
            <pc:docMk/>
            <pc:sldMk cId="128550748" sldId="555"/>
            <ac:spMk id="21" creationId="{AD24A69A-D6A6-73C2-02F0-91A99BF25475}"/>
          </ac:spMkLst>
        </pc:spChg>
        <pc:spChg chg="mod">
          <ac:chgData name="Ewald Pauwels" userId="5c6e0985-1aa1-49cc-a00e-1ce226056b88" providerId="ADAL" clId="{365FD4F8-1982-944D-82EB-21D8C8DEDBB0}" dt="2023-10-20T10:23:28.027" v="9" actId="1076"/>
          <ac:spMkLst>
            <pc:docMk/>
            <pc:sldMk cId="128550748" sldId="555"/>
            <ac:spMk id="25" creationId="{BF4A735E-265B-8ECE-7765-A181C15BB22D}"/>
          </ac:spMkLst>
        </pc:spChg>
        <pc:spChg chg="del">
          <ac:chgData name="Ewald Pauwels" userId="5c6e0985-1aa1-49cc-a00e-1ce226056b88" providerId="ADAL" clId="{365FD4F8-1982-944D-82EB-21D8C8DEDBB0}" dt="2023-10-20T10:22:23.442" v="7" actId="478"/>
          <ac:spMkLst>
            <pc:docMk/>
            <pc:sldMk cId="128550748" sldId="555"/>
            <ac:spMk id="26" creationId="{A1299559-0435-6D9B-CF63-EC6316169724}"/>
          </ac:spMkLst>
        </pc:spChg>
        <pc:spChg chg="mod">
          <ac:chgData name="Ewald Pauwels" userId="5c6e0985-1aa1-49cc-a00e-1ce226056b88" providerId="ADAL" clId="{365FD4F8-1982-944D-82EB-21D8C8DEDBB0}" dt="2023-10-20T10:27:16.688" v="189" actId="20577"/>
          <ac:spMkLst>
            <pc:docMk/>
            <pc:sldMk cId="128550748" sldId="555"/>
            <ac:spMk id="14339" creationId="{4CD40FF4-7C51-4DCD-A953-4293A1F1DCC4}"/>
          </ac:spMkLst>
        </pc:spChg>
        <pc:picChg chg="mod">
          <ac:chgData name="Ewald Pauwels" userId="5c6e0985-1aa1-49cc-a00e-1ce226056b88" providerId="ADAL" clId="{365FD4F8-1982-944D-82EB-21D8C8DEDBB0}" dt="2023-10-20T10:23:23.344" v="8" actId="1076"/>
          <ac:picMkLst>
            <pc:docMk/>
            <pc:sldMk cId="128550748" sldId="555"/>
            <ac:picMk id="9" creationId="{9ACEB370-A03D-9A1C-2A3A-0DBEC085C7B4}"/>
          </ac:picMkLst>
        </pc:picChg>
        <pc:picChg chg="del mod">
          <ac:chgData name="Ewald Pauwels" userId="5c6e0985-1aa1-49cc-a00e-1ce226056b88" providerId="ADAL" clId="{365FD4F8-1982-944D-82EB-21D8C8DEDBB0}" dt="2023-10-20T10:23:44.062" v="11" actId="478"/>
          <ac:picMkLst>
            <pc:docMk/>
            <pc:sldMk cId="128550748" sldId="555"/>
            <ac:picMk id="11" creationId="{37063434-B6B5-836A-DB7B-A5CF85BCE52D}"/>
          </ac:picMkLst>
        </pc:picChg>
        <pc:picChg chg="del mod">
          <ac:chgData name="Ewald Pauwels" userId="5c6e0985-1aa1-49cc-a00e-1ce226056b88" providerId="ADAL" clId="{365FD4F8-1982-944D-82EB-21D8C8DEDBB0}" dt="2023-10-20T10:23:44.062" v="11" actId="478"/>
          <ac:picMkLst>
            <pc:docMk/>
            <pc:sldMk cId="128550748" sldId="555"/>
            <ac:picMk id="13" creationId="{1FD20FEE-77BA-20A9-8547-13BC331C7AFF}"/>
          </ac:picMkLst>
        </pc:picChg>
        <pc:picChg chg="del">
          <ac:chgData name="Ewald Pauwels" userId="5c6e0985-1aa1-49cc-a00e-1ce226056b88" providerId="ADAL" clId="{365FD4F8-1982-944D-82EB-21D8C8DEDBB0}" dt="2023-10-20T10:22:23.442" v="7" actId="478"/>
          <ac:picMkLst>
            <pc:docMk/>
            <pc:sldMk cId="128550748" sldId="555"/>
            <ac:picMk id="22" creationId="{90CE3E6B-D3C9-0FC7-FE0F-D1E4044D82CF}"/>
          </ac:picMkLst>
        </pc:picChg>
        <pc:picChg chg="mod">
          <ac:chgData name="Ewald Pauwels" userId="5c6e0985-1aa1-49cc-a00e-1ce226056b88" providerId="ADAL" clId="{365FD4F8-1982-944D-82EB-21D8C8DEDBB0}" dt="2023-10-20T10:23:28.027" v="9" actId="1076"/>
          <ac:picMkLst>
            <pc:docMk/>
            <pc:sldMk cId="128550748" sldId="555"/>
            <ac:picMk id="23" creationId="{D039869F-5AD6-8877-8CF6-2E5785632A6E}"/>
          </ac:picMkLst>
        </pc:picChg>
      </pc:sldChg>
      <pc:sldChg chg="del">
        <pc:chgData name="Ewald Pauwels" userId="5c6e0985-1aa1-49cc-a00e-1ce226056b88" providerId="ADAL" clId="{365FD4F8-1982-944D-82EB-21D8C8DEDBB0}" dt="2023-10-20T10:28:53.480" v="262" actId="2696"/>
        <pc:sldMkLst>
          <pc:docMk/>
          <pc:sldMk cId="3796391246" sldId="556"/>
        </pc:sldMkLst>
      </pc:sldChg>
      <pc:sldChg chg="del">
        <pc:chgData name="Ewald Pauwels" userId="5c6e0985-1aa1-49cc-a00e-1ce226056b88" providerId="ADAL" clId="{365FD4F8-1982-944D-82EB-21D8C8DEDBB0}" dt="2023-10-23T08:54:21.235" v="1839" actId="2696"/>
        <pc:sldMkLst>
          <pc:docMk/>
          <pc:sldMk cId="2178523380" sldId="557"/>
        </pc:sldMkLst>
      </pc:sldChg>
      <pc:sldChg chg="addSp delSp modSp mod ord delAnim modAnim">
        <pc:chgData name="Ewald Pauwels" userId="5c6e0985-1aa1-49cc-a00e-1ce226056b88" providerId="ADAL" clId="{365FD4F8-1982-944D-82EB-21D8C8DEDBB0}" dt="2023-10-23T07:49:22.720" v="1812" actId="1076"/>
        <pc:sldMkLst>
          <pc:docMk/>
          <pc:sldMk cId="2387113895" sldId="559"/>
        </pc:sldMkLst>
        <pc:spChg chg="mod">
          <ac:chgData name="Ewald Pauwels" userId="5c6e0985-1aa1-49cc-a00e-1ce226056b88" providerId="ADAL" clId="{365FD4F8-1982-944D-82EB-21D8C8DEDBB0}" dt="2023-10-23T07:49:16.077" v="1811" actId="20577"/>
          <ac:spMkLst>
            <pc:docMk/>
            <pc:sldMk cId="2387113895" sldId="559"/>
            <ac:spMk id="19" creationId="{F0766196-7677-BFE5-78F6-77BECD9B0552}"/>
          </ac:spMkLst>
        </pc:spChg>
        <pc:spChg chg="mod">
          <ac:chgData name="Ewald Pauwels" userId="5c6e0985-1aa1-49cc-a00e-1ce226056b88" providerId="ADAL" clId="{365FD4F8-1982-944D-82EB-21D8C8DEDBB0}" dt="2023-10-20T10:30:18.844" v="269" actId="20577"/>
          <ac:spMkLst>
            <pc:docMk/>
            <pc:sldMk cId="2387113895" sldId="559"/>
            <ac:spMk id="14339" creationId="{4CD40FF4-7C51-4DCD-A953-4293A1F1DCC4}"/>
          </ac:spMkLst>
        </pc:spChg>
        <pc:picChg chg="add mod">
          <ac:chgData name="Ewald Pauwels" userId="5c6e0985-1aa1-49cc-a00e-1ce226056b88" providerId="ADAL" clId="{365FD4F8-1982-944D-82EB-21D8C8DEDBB0}" dt="2023-10-23T07:49:22.720" v="1812" actId="1076"/>
          <ac:picMkLst>
            <pc:docMk/>
            <pc:sldMk cId="2387113895" sldId="559"/>
            <ac:picMk id="2" creationId="{FA477D5D-287A-8610-7BE5-5D11DF01C3EF}"/>
          </ac:picMkLst>
        </pc:picChg>
        <pc:picChg chg="add mod">
          <ac:chgData name="Ewald Pauwels" userId="5c6e0985-1aa1-49cc-a00e-1ce226056b88" providerId="ADAL" clId="{365FD4F8-1982-944D-82EB-21D8C8DEDBB0}" dt="2023-10-23T07:49:22.720" v="1812" actId="1076"/>
          <ac:picMkLst>
            <pc:docMk/>
            <pc:sldMk cId="2387113895" sldId="559"/>
            <ac:picMk id="3" creationId="{9AF7C9C4-E8CB-891E-1656-08A369D7606A}"/>
          </ac:picMkLst>
        </pc:picChg>
        <pc:picChg chg="del">
          <ac:chgData name="Ewald Pauwels" userId="5c6e0985-1aa1-49cc-a00e-1ce226056b88" providerId="ADAL" clId="{365FD4F8-1982-944D-82EB-21D8C8DEDBB0}" dt="2023-10-20T10:30:21.653" v="270" actId="478"/>
          <ac:picMkLst>
            <pc:docMk/>
            <pc:sldMk cId="2387113895" sldId="559"/>
            <ac:picMk id="4" creationId="{633186E9-BBDC-6808-5ED7-6C514CA2B626}"/>
          </ac:picMkLst>
        </pc:picChg>
        <pc:picChg chg="add mod modCrop">
          <ac:chgData name="Ewald Pauwels" userId="5c6e0985-1aa1-49cc-a00e-1ce226056b88" providerId="ADAL" clId="{365FD4F8-1982-944D-82EB-21D8C8DEDBB0}" dt="2023-10-20T10:37:24.921" v="398" actId="14100"/>
          <ac:picMkLst>
            <pc:docMk/>
            <pc:sldMk cId="2387113895" sldId="559"/>
            <ac:picMk id="5" creationId="{C80238E2-D76D-99AE-505D-2E6EC876F5FE}"/>
          </ac:picMkLst>
        </pc:picChg>
        <pc:picChg chg="add del mod modCrop">
          <ac:chgData name="Ewald Pauwels" userId="5c6e0985-1aa1-49cc-a00e-1ce226056b88" providerId="ADAL" clId="{365FD4F8-1982-944D-82EB-21D8C8DEDBB0}" dt="2023-10-20T10:38:35.634" v="471" actId="478"/>
          <ac:picMkLst>
            <pc:docMk/>
            <pc:sldMk cId="2387113895" sldId="559"/>
            <ac:picMk id="6" creationId="{9BF1AF96-921B-20F8-FA5C-D0A1D7E097CF}"/>
          </ac:picMkLst>
        </pc:picChg>
        <pc:picChg chg="del">
          <ac:chgData name="Ewald Pauwels" userId="5c6e0985-1aa1-49cc-a00e-1ce226056b88" providerId="ADAL" clId="{365FD4F8-1982-944D-82EB-21D8C8DEDBB0}" dt="2023-10-20T10:30:33.325" v="273" actId="478"/>
          <ac:picMkLst>
            <pc:docMk/>
            <pc:sldMk cId="2387113895" sldId="559"/>
            <ac:picMk id="9" creationId="{BD26AB2B-D354-E82F-41F6-EC802A4E93B9}"/>
          </ac:picMkLst>
        </pc:picChg>
        <pc:picChg chg="del">
          <ac:chgData name="Ewald Pauwels" userId="5c6e0985-1aa1-49cc-a00e-1ce226056b88" providerId="ADAL" clId="{365FD4F8-1982-944D-82EB-21D8C8DEDBB0}" dt="2023-10-20T10:30:33.325" v="273" actId="478"/>
          <ac:picMkLst>
            <pc:docMk/>
            <pc:sldMk cId="2387113895" sldId="559"/>
            <ac:picMk id="10" creationId="{9AB4DB42-397D-3FAC-0B08-ED62158287DD}"/>
          </ac:picMkLst>
        </pc:picChg>
        <pc:picChg chg="del">
          <ac:chgData name="Ewald Pauwels" userId="5c6e0985-1aa1-49cc-a00e-1ce226056b88" providerId="ADAL" clId="{365FD4F8-1982-944D-82EB-21D8C8DEDBB0}" dt="2023-10-20T10:30:33.325" v="273" actId="478"/>
          <ac:picMkLst>
            <pc:docMk/>
            <pc:sldMk cId="2387113895" sldId="559"/>
            <ac:picMk id="12" creationId="{9E3F4D7D-0844-0A89-28ED-56C1CB5639FD}"/>
          </ac:picMkLst>
        </pc:picChg>
        <pc:picChg chg="del">
          <ac:chgData name="Ewald Pauwels" userId="5c6e0985-1aa1-49cc-a00e-1ce226056b88" providerId="ADAL" clId="{365FD4F8-1982-944D-82EB-21D8C8DEDBB0}" dt="2023-10-20T10:30:33.325" v="273" actId="478"/>
          <ac:picMkLst>
            <pc:docMk/>
            <pc:sldMk cId="2387113895" sldId="559"/>
            <ac:picMk id="14" creationId="{2517A815-4018-451E-4819-AE3DEA6DED59}"/>
          </ac:picMkLst>
        </pc:picChg>
      </pc:sldChg>
      <pc:sldChg chg="del">
        <pc:chgData name="Ewald Pauwels" userId="5c6e0985-1aa1-49cc-a00e-1ce226056b88" providerId="ADAL" clId="{365FD4F8-1982-944D-82EB-21D8C8DEDBB0}" dt="2023-10-23T08:54:22.112" v="1840" actId="2696"/>
        <pc:sldMkLst>
          <pc:docMk/>
          <pc:sldMk cId="3080714082" sldId="560"/>
        </pc:sldMkLst>
      </pc:sldChg>
      <pc:sldChg chg="del">
        <pc:chgData name="Ewald Pauwels" userId="5c6e0985-1aa1-49cc-a00e-1ce226056b88" providerId="ADAL" clId="{365FD4F8-1982-944D-82EB-21D8C8DEDBB0}" dt="2023-10-23T08:54:13.091" v="1834" actId="2696"/>
        <pc:sldMkLst>
          <pc:docMk/>
          <pc:sldMk cId="869262151" sldId="563"/>
        </pc:sldMkLst>
      </pc:sldChg>
      <pc:sldChg chg="del">
        <pc:chgData name="Ewald Pauwels" userId="5c6e0985-1aa1-49cc-a00e-1ce226056b88" providerId="ADAL" clId="{365FD4F8-1982-944D-82EB-21D8C8DEDBB0}" dt="2023-10-23T08:54:13.956" v="1835" actId="2696"/>
        <pc:sldMkLst>
          <pc:docMk/>
          <pc:sldMk cId="401684979" sldId="564"/>
        </pc:sldMkLst>
      </pc:sldChg>
      <pc:sldChg chg="del">
        <pc:chgData name="Ewald Pauwels" userId="5c6e0985-1aa1-49cc-a00e-1ce226056b88" providerId="ADAL" clId="{365FD4F8-1982-944D-82EB-21D8C8DEDBB0}" dt="2023-10-23T08:54:14.895" v="1836" actId="2696"/>
        <pc:sldMkLst>
          <pc:docMk/>
          <pc:sldMk cId="667317471" sldId="565"/>
        </pc:sldMkLst>
      </pc:sldChg>
      <pc:sldChg chg="del">
        <pc:chgData name="Ewald Pauwels" userId="5c6e0985-1aa1-49cc-a00e-1ce226056b88" providerId="ADAL" clId="{365FD4F8-1982-944D-82EB-21D8C8DEDBB0}" dt="2023-10-23T08:54:15.863" v="1837" actId="2696"/>
        <pc:sldMkLst>
          <pc:docMk/>
          <pc:sldMk cId="1739463687" sldId="566"/>
        </pc:sldMkLst>
      </pc:sldChg>
      <pc:sldChg chg="del">
        <pc:chgData name="Ewald Pauwels" userId="5c6e0985-1aa1-49cc-a00e-1ce226056b88" providerId="ADAL" clId="{365FD4F8-1982-944D-82EB-21D8C8DEDBB0}" dt="2023-10-23T08:54:17.278" v="1838" actId="2696"/>
        <pc:sldMkLst>
          <pc:docMk/>
          <pc:sldMk cId="1324741169" sldId="567"/>
        </pc:sldMkLst>
      </pc:sldChg>
      <pc:sldChg chg="del">
        <pc:chgData name="Ewald Pauwels" userId="5c6e0985-1aa1-49cc-a00e-1ce226056b88" providerId="ADAL" clId="{365FD4F8-1982-944D-82EB-21D8C8DEDBB0}" dt="2023-10-23T08:54:09.861" v="1833" actId="2696"/>
        <pc:sldMkLst>
          <pc:docMk/>
          <pc:sldMk cId="1573841244" sldId="568"/>
        </pc:sldMkLst>
      </pc:sldChg>
      <pc:sldChg chg="addSp delSp modSp del mod">
        <pc:chgData name="Ewald Pauwels" userId="5c6e0985-1aa1-49cc-a00e-1ce226056b88" providerId="ADAL" clId="{365FD4F8-1982-944D-82EB-21D8C8DEDBB0}" dt="2023-10-23T12:45:33.667" v="2514" actId="2696"/>
        <pc:sldMkLst>
          <pc:docMk/>
          <pc:sldMk cId="482339651" sldId="569"/>
        </pc:sldMkLst>
        <pc:spChg chg="add del mod">
          <ac:chgData name="Ewald Pauwels" userId="5c6e0985-1aa1-49cc-a00e-1ce226056b88" providerId="ADAL" clId="{365FD4F8-1982-944D-82EB-21D8C8DEDBB0}" dt="2023-10-23T09:14:30.473" v="1866"/>
          <ac:spMkLst>
            <pc:docMk/>
            <pc:sldMk cId="482339651" sldId="569"/>
            <ac:spMk id="3" creationId="{B1062210-9A3C-E5B1-FDCE-9923F5E767B4}"/>
          </ac:spMkLst>
        </pc:spChg>
        <pc:spChg chg="mod">
          <ac:chgData name="Ewald Pauwels" userId="5c6e0985-1aa1-49cc-a00e-1ce226056b88" providerId="ADAL" clId="{365FD4F8-1982-944D-82EB-21D8C8DEDBB0}" dt="2023-10-23T09:14:24.931" v="1863" actId="6549"/>
          <ac:spMkLst>
            <pc:docMk/>
            <pc:sldMk cId="482339651" sldId="569"/>
            <ac:spMk id="6" creationId="{77788206-D603-C263-48CD-79F3AADF90BF}"/>
          </ac:spMkLst>
        </pc:spChg>
        <pc:spChg chg="mod">
          <ac:chgData name="Ewald Pauwels" userId="5c6e0985-1aa1-49cc-a00e-1ce226056b88" providerId="ADAL" clId="{365FD4F8-1982-944D-82EB-21D8C8DEDBB0}" dt="2023-10-23T09:14:20.762" v="1853" actId="20577"/>
          <ac:spMkLst>
            <pc:docMk/>
            <pc:sldMk cId="482339651" sldId="569"/>
            <ac:spMk id="14339" creationId="{4CD40FF4-7C51-4DCD-A953-4293A1F1DCC4}"/>
          </ac:spMkLst>
        </pc:spChg>
      </pc:sldChg>
      <pc:sldChg chg="del">
        <pc:chgData name="Ewald Pauwels" userId="5c6e0985-1aa1-49cc-a00e-1ce226056b88" providerId="ADAL" clId="{365FD4F8-1982-944D-82EB-21D8C8DEDBB0}" dt="2023-10-23T08:54:04.237" v="1831" actId="2696"/>
        <pc:sldMkLst>
          <pc:docMk/>
          <pc:sldMk cId="773539496" sldId="570"/>
        </pc:sldMkLst>
      </pc:sldChg>
      <pc:sldChg chg="del">
        <pc:chgData name="Ewald Pauwels" userId="5c6e0985-1aa1-49cc-a00e-1ce226056b88" providerId="ADAL" clId="{365FD4F8-1982-944D-82EB-21D8C8DEDBB0}" dt="2023-10-23T08:54:07.774" v="1832" actId="2696"/>
        <pc:sldMkLst>
          <pc:docMk/>
          <pc:sldMk cId="2611130487" sldId="571"/>
        </pc:sldMkLst>
      </pc:sldChg>
      <pc:sldChg chg="addSp delSp modSp add mod modAnim">
        <pc:chgData name="Ewald Pauwels" userId="5c6e0985-1aa1-49cc-a00e-1ce226056b88" providerId="ADAL" clId="{365FD4F8-1982-944D-82EB-21D8C8DEDBB0}" dt="2023-10-23T07:48:54.150" v="1808"/>
        <pc:sldMkLst>
          <pc:docMk/>
          <pc:sldMk cId="4278325883" sldId="572"/>
        </pc:sldMkLst>
        <pc:spChg chg="add del mod">
          <ac:chgData name="Ewald Pauwels" userId="5c6e0985-1aa1-49cc-a00e-1ce226056b88" providerId="ADAL" clId="{365FD4F8-1982-944D-82EB-21D8C8DEDBB0}" dt="2023-10-20T10:26:12.366" v="146" actId="21"/>
          <ac:spMkLst>
            <pc:docMk/>
            <pc:sldMk cId="4278325883" sldId="572"/>
            <ac:spMk id="2" creationId="{CF18E50D-8290-7A0F-E1DE-008D516FBA6B}"/>
          </ac:spMkLst>
        </pc:spChg>
        <pc:spChg chg="add mod">
          <ac:chgData name="Ewald Pauwels" userId="5c6e0985-1aa1-49cc-a00e-1ce226056b88" providerId="ADAL" clId="{365FD4F8-1982-944D-82EB-21D8C8DEDBB0}" dt="2023-10-23T07:13:32.655" v="854" actId="14100"/>
          <ac:spMkLst>
            <pc:docMk/>
            <pc:sldMk cId="4278325883" sldId="572"/>
            <ac:spMk id="3" creationId="{9CF58B7B-D4D1-62BC-87B2-2FC34F1999C4}"/>
          </ac:spMkLst>
        </pc:spChg>
        <pc:spChg chg="add del mod">
          <ac:chgData name="Ewald Pauwels" userId="5c6e0985-1aa1-49cc-a00e-1ce226056b88" providerId="ADAL" clId="{365FD4F8-1982-944D-82EB-21D8C8DEDBB0}" dt="2023-10-20T10:26:20.775" v="149" actId="478"/>
          <ac:spMkLst>
            <pc:docMk/>
            <pc:sldMk cId="4278325883" sldId="572"/>
            <ac:spMk id="4" creationId="{D2B99895-9492-776A-B7A8-A4552BEA9773}"/>
          </ac:spMkLst>
        </pc:spChg>
        <pc:spChg chg="mod">
          <ac:chgData name="Ewald Pauwels" userId="5c6e0985-1aa1-49cc-a00e-1ce226056b88" providerId="ADAL" clId="{365FD4F8-1982-944D-82EB-21D8C8DEDBB0}" dt="2023-10-20T10:27:25.298" v="190"/>
          <ac:spMkLst>
            <pc:docMk/>
            <pc:sldMk cId="4278325883" sldId="572"/>
            <ac:spMk id="14339" creationId="{4CD40FF4-7C51-4DCD-A953-4293A1F1DCC4}"/>
          </ac:spMkLst>
        </pc:spChg>
      </pc:sldChg>
      <pc:sldChg chg="modSp new mod ord">
        <pc:chgData name="Ewald Pauwels" userId="5c6e0985-1aa1-49cc-a00e-1ce226056b88" providerId="ADAL" clId="{365FD4F8-1982-944D-82EB-21D8C8DEDBB0}" dt="2023-10-23T07:13:39.387" v="865" actId="6549"/>
        <pc:sldMkLst>
          <pc:docMk/>
          <pc:sldMk cId="532975568" sldId="573"/>
        </pc:sldMkLst>
        <pc:spChg chg="mod">
          <ac:chgData name="Ewald Pauwels" userId="5c6e0985-1aa1-49cc-a00e-1ce226056b88" providerId="ADAL" clId="{365FD4F8-1982-944D-82EB-21D8C8DEDBB0}" dt="2023-10-23T07:13:39.387" v="865" actId="6549"/>
          <ac:spMkLst>
            <pc:docMk/>
            <pc:sldMk cId="532975568" sldId="573"/>
            <ac:spMk id="2" creationId="{192658C7-7F73-8696-3626-136AE4BF0AA2}"/>
          </ac:spMkLst>
        </pc:spChg>
        <pc:spChg chg="mod">
          <ac:chgData name="Ewald Pauwels" userId="5c6e0985-1aa1-49cc-a00e-1ce226056b88" providerId="ADAL" clId="{365FD4F8-1982-944D-82EB-21D8C8DEDBB0}" dt="2023-10-23T07:08:44.754" v="717" actId="20577"/>
          <ac:spMkLst>
            <pc:docMk/>
            <pc:sldMk cId="532975568" sldId="573"/>
            <ac:spMk id="3" creationId="{69C4CA99-5B0F-5412-49F8-EBC0527FE592}"/>
          </ac:spMkLst>
        </pc:spChg>
      </pc:sldChg>
      <pc:sldChg chg="add del">
        <pc:chgData name="Ewald Pauwels" userId="5c6e0985-1aa1-49cc-a00e-1ce226056b88" providerId="ADAL" clId="{365FD4F8-1982-944D-82EB-21D8C8DEDBB0}" dt="2023-10-23T08:54:26.437" v="1841" actId="2696"/>
        <pc:sldMkLst>
          <pc:docMk/>
          <pc:sldMk cId="682854986" sldId="574"/>
        </pc:sldMkLst>
      </pc:sldChg>
      <pc:sldChg chg="addSp delSp modSp add mod delAnim modNotesTx">
        <pc:chgData name="Ewald Pauwels" userId="5c6e0985-1aa1-49cc-a00e-1ce226056b88" providerId="ADAL" clId="{365FD4F8-1982-944D-82EB-21D8C8DEDBB0}" dt="2023-10-23T12:43:14.965" v="2450" actId="6549"/>
        <pc:sldMkLst>
          <pc:docMk/>
          <pc:sldMk cId="1915699573" sldId="575"/>
        </pc:sldMkLst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6" creationId="{29A98467-6783-71B0-DCA9-0F96E4D4BFB3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9" creationId="{06EAF89E-3580-39BD-93F3-CFB1147B7CE9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13" creationId="{68F2C657-03A6-1900-9147-6B89EFCA46A9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14" creationId="{CF4CD585-0659-C7CD-EF20-0F0C57F06490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15" creationId="{3F67957F-6DAF-0D9A-BB05-3A6AFD8559FB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16" creationId="{314108F3-04F7-CA5B-D7FB-0918A2C4B7F5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17" creationId="{320C7B75-0C43-A916-F5F1-A3D8FF7B0FF7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18" creationId="{7342E1BA-4318-115D-CBEE-DB51CA4EB7A4}"/>
          </ac:spMkLst>
        </pc:spChg>
        <pc:spChg chg="del">
          <ac:chgData name="Ewald Pauwels" userId="5c6e0985-1aa1-49cc-a00e-1ce226056b88" providerId="ADAL" clId="{365FD4F8-1982-944D-82EB-21D8C8DEDBB0}" dt="2023-10-20T15:09:43.405" v="603" actId="478"/>
          <ac:spMkLst>
            <pc:docMk/>
            <pc:sldMk cId="1915699573" sldId="575"/>
            <ac:spMk id="19" creationId="{F0766196-7677-BFE5-78F6-77BECD9B0552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28" creationId="{C287E0A5-043E-99A6-790C-B7F4AEEC651A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32" creationId="{3240080E-98DF-1A40-C849-5EC8D1ECB0C3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33" creationId="{4E9D354F-DBC2-3912-FA25-60F55D265456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34" creationId="{C6E0C63E-40DC-E51E-EAD2-D5B802D732D7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35" creationId="{542E0843-1C00-FFAA-8E99-33353DB539F3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36" creationId="{31FB4A78-E292-02C8-E21B-69A9DCC78152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37" creationId="{6F83F307-39F2-A734-1113-F17900E44CCD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38" creationId="{1C2497B5-9AB8-E30C-D512-E87D58F7F972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39" creationId="{EBC9A606-AC1F-4542-93D9-0D5FC1F78A6D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40" creationId="{0FA1E2EB-F8EF-FFE9-EC2D-C943FD68C80D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41" creationId="{0F6C29F2-8B26-9B53-4A4A-9E8334370834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42" creationId="{6AD33BA9-4A91-F08B-8E81-27B0ED240402}"/>
          </ac:spMkLst>
        </pc:spChg>
        <pc:spChg chg="add del mod">
          <ac:chgData name="Ewald Pauwels" userId="5c6e0985-1aa1-49cc-a00e-1ce226056b88" providerId="ADAL" clId="{365FD4F8-1982-944D-82EB-21D8C8DEDBB0}" dt="2023-10-20T10:45:26.736" v="510"/>
          <ac:spMkLst>
            <pc:docMk/>
            <pc:sldMk cId="1915699573" sldId="575"/>
            <ac:spMk id="43" creationId="{FCB24BAD-93A9-FE23-4EDB-8A5C6755A446}"/>
          </ac:spMkLst>
        </pc:spChg>
        <pc:spChg chg="add mod">
          <ac:chgData name="Ewald Pauwels" userId="5c6e0985-1aa1-49cc-a00e-1ce226056b88" providerId="ADAL" clId="{365FD4F8-1982-944D-82EB-21D8C8DEDBB0}" dt="2023-10-20T15:12:45.904" v="659" actId="20577"/>
          <ac:spMkLst>
            <pc:docMk/>
            <pc:sldMk cId="1915699573" sldId="575"/>
            <ac:spMk id="45" creationId="{09A2951F-D467-8BAE-CFBA-C3F5AB053573}"/>
          </ac:spMkLst>
        </pc:spChg>
        <pc:spChg chg="add mod">
          <ac:chgData name="Ewald Pauwels" userId="5c6e0985-1aa1-49cc-a00e-1ce226056b88" providerId="ADAL" clId="{365FD4F8-1982-944D-82EB-21D8C8DEDBB0}" dt="2023-10-20T15:09:53.531" v="607" actId="1076"/>
          <ac:spMkLst>
            <pc:docMk/>
            <pc:sldMk cId="1915699573" sldId="575"/>
            <ac:spMk id="46" creationId="{9BF2D94C-AB53-1D18-B308-2BA6A8FB7286}"/>
          </ac:spMkLst>
        </pc:spChg>
        <pc:spChg chg="add mod">
          <ac:chgData name="Ewald Pauwels" userId="5c6e0985-1aa1-49cc-a00e-1ce226056b88" providerId="ADAL" clId="{365FD4F8-1982-944D-82EB-21D8C8DEDBB0}" dt="2023-10-20T15:12:28.695" v="643" actId="20577"/>
          <ac:spMkLst>
            <pc:docMk/>
            <pc:sldMk cId="1915699573" sldId="575"/>
            <ac:spMk id="47" creationId="{8C07257B-6C81-4E16-6969-91D893C8CB75}"/>
          </ac:spMkLst>
        </pc:spChg>
        <pc:spChg chg="add mod">
          <ac:chgData name="Ewald Pauwels" userId="5c6e0985-1aa1-49cc-a00e-1ce226056b88" providerId="ADAL" clId="{365FD4F8-1982-944D-82EB-21D8C8DEDBB0}" dt="2023-10-23T08:56:57.400" v="1845" actId="14100"/>
          <ac:spMkLst>
            <pc:docMk/>
            <pc:sldMk cId="1915699573" sldId="575"/>
            <ac:spMk id="48" creationId="{8EA5D847-892C-9AC1-BE9B-DB8016B00FAD}"/>
          </ac:spMkLst>
        </pc:spChg>
        <pc:spChg chg="add mod">
          <ac:chgData name="Ewald Pauwels" userId="5c6e0985-1aa1-49cc-a00e-1ce226056b88" providerId="ADAL" clId="{365FD4F8-1982-944D-82EB-21D8C8DEDBB0}" dt="2023-10-23T08:01:37.857" v="1829" actId="20577"/>
          <ac:spMkLst>
            <pc:docMk/>
            <pc:sldMk cId="1915699573" sldId="575"/>
            <ac:spMk id="53" creationId="{B14A0639-A177-AE1F-AABC-C2A5E19CC007}"/>
          </ac:spMkLst>
        </pc:spChg>
        <pc:grpChg chg="add mod">
          <ac:chgData name="Ewald Pauwels" userId="5c6e0985-1aa1-49cc-a00e-1ce226056b88" providerId="ADAL" clId="{365FD4F8-1982-944D-82EB-21D8C8DEDBB0}" dt="2023-10-23T08:57:02.117" v="1847" actId="1076"/>
          <ac:grpSpMkLst>
            <pc:docMk/>
            <pc:sldMk cId="1915699573" sldId="575"/>
            <ac:grpSpMk id="50" creationId="{8D7B3863-3B71-CA7C-E92D-C794AEF65C6B}"/>
          </ac:grpSpMkLst>
        </pc:grpChg>
        <pc:picChg chg="del">
          <ac:chgData name="Ewald Pauwels" userId="5c6e0985-1aa1-49cc-a00e-1ce226056b88" providerId="ADAL" clId="{365FD4F8-1982-944D-82EB-21D8C8DEDBB0}" dt="2023-10-20T15:09:45.089" v="605" actId="478"/>
          <ac:picMkLst>
            <pc:docMk/>
            <pc:sldMk cId="1915699573" sldId="575"/>
            <ac:picMk id="2" creationId="{FA477D5D-287A-8610-7BE5-5D11DF01C3EF}"/>
          </ac:picMkLst>
        </pc:picChg>
        <pc:picChg chg="del">
          <ac:chgData name="Ewald Pauwels" userId="5c6e0985-1aa1-49cc-a00e-1ce226056b88" providerId="ADAL" clId="{365FD4F8-1982-944D-82EB-21D8C8DEDBB0}" dt="2023-10-20T15:09:44.188" v="604" actId="478"/>
          <ac:picMkLst>
            <pc:docMk/>
            <pc:sldMk cId="1915699573" sldId="575"/>
            <ac:picMk id="3" creationId="{9AF7C9C4-E8CB-891E-1656-08A369D7606A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4" creationId="{C3DD7821-1731-1BBF-635F-C63C9689E787}"/>
          </ac:picMkLst>
        </pc:picChg>
        <pc:picChg chg="del">
          <ac:chgData name="Ewald Pauwels" userId="5c6e0985-1aa1-49cc-a00e-1ce226056b88" providerId="ADAL" clId="{365FD4F8-1982-944D-82EB-21D8C8DEDBB0}" dt="2023-10-20T15:09:40.859" v="602" actId="478"/>
          <ac:picMkLst>
            <pc:docMk/>
            <pc:sldMk cId="1915699573" sldId="575"/>
            <ac:picMk id="5" creationId="{C80238E2-D76D-99AE-505D-2E6EC876F5FE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7" creationId="{70580E3D-D3BB-D91D-3957-7D668AFDC469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8" creationId="{A894932B-8EDA-499E-E9F9-D137512252E3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10" creationId="{3FA18CBF-DF80-FEE8-9223-7DCD819F4456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11" creationId="{860099BA-C9DD-7A1A-EB1B-62209C040B32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12" creationId="{AEF6B024-8D29-F74F-05C7-7E96C10BA065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20" creationId="{A62A8B81-985E-7C6D-702A-443EDBFC29CF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21" creationId="{D8214016-49F2-2C19-A4EE-B2501FD72769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22" creationId="{3774EAF5-7E56-4D6D-5B7D-6ECFBF1DE3AF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23" creationId="{93BCD0B0-3AFD-1A41-BFE9-F4EAA9D6818D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24" creationId="{BA4825BF-ED8E-5019-3339-153F2928E0E6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25" creationId="{0B0EFFAB-8DEF-9FDB-EBF7-BF04CFE95DAE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26" creationId="{C213B018-0989-5264-C8BA-39EB02E3D7E1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27" creationId="{D4A617C0-6E4C-3506-B3A1-A2D6AEE1E29C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29" creationId="{71D33988-C519-40F1-6D47-9CC2CEAB201C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30" creationId="{9144A46F-03E0-68CD-4EF3-E97E189B5196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31" creationId="{1C8DDB24-9E74-94F1-B36C-7395929D5BE1}"/>
          </ac:picMkLst>
        </pc:picChg>
        <pc:picChg chg="add del mod">
          <ac:chgData name="Ewald Pauwels" userId="5c6e0985-1aa1-49cc-a00e-1ce226056b88" providerId="ADAL" clId="{365FD4F8-1982-944D-82EB-21D8C8DEDBB0}" dt="2023-10-20T10:45:26.736" v="510"/>
          <ac:picMkLst>
            <pc:docMk/>
            <pc:sldMk cId="1915699573" sldId="575"/>
            <ac:picMk id="44" creationId="{D569F241-7751-5EAD-9151-8B4E225C3896}"/>
          </ac:picMkLst>
        </pc:picChg>
        <pc:picChg chg="add mod">
          <ac:chgData name="Ewald Pauwels" userId="5c6e0985-1aa1-49cc-a00e-1ce226056b88" providerId="ADAL" clId="{365FD4F8-1982-944D-82EB-21D8C8DEDBB0}" dt="2023-10-23T08:57:04.990" v="1848" actId="1076"/>
          <ac:picMkLst>
            <pc:docMk/>
            <pc:sldMk cId="1915699573" sldId="575"/>
            <ac:picMk id="49" creationId="{3A37E1DD-FAF6-853A-5D97-94EB937CBB55}"/>
          </ac:picMkLst>
        </pc:picChg>
        <pc:picChg chg="mod">
          <ac:chgData name="Ewald Pauwels" userId="5c6e0985-1aa1-49cc-a00e-1ce226056b88" providerId="ADAL" clId="{365FD4F8-1982-944D-82EB-21D8C8DEDBB0}" dt="2023-10-23T07:55:38.575" v="1821"/>
          <ac:picMkLst>
            <pc:docMk/>
            <pc:sldMk cId="1915699573" sldId="575"/>
            <ac:picMk id="51" creationId="{6B11726A-4417-4127-83A5-F040D28294DA}"/>
          </ac:picMkLst>
        </pc:picChg>
        <pc:picChg chg="mod">
          <ac:chgData name="Ewald Pauwels" userId="5c6e0985-1aa1-49cc-a00e-1ce226056b88" providerId="ADAL" clId="{365FD4F8-1982-944D-82EB-21D8C8DEDBB0}" dt="2023-10-23T07:55:38.575" v="1821"/>
          <ac:picMkLst>
            <pc:docMk/>
            <pc:sldMk cId="1915699573" sldId="575"/>
            <ac:picMk id="52" creationId="{DEA3C7DC-C549-D0CA-7CDD-664D09723602}"/>
          </ac:picMkLst>
        </pc:picChg>
      </pc:sldChg>
      <pc:sldChg chg="addSp delSp modSp add mod modAnim modNotesTx">
        <pc:chgData name="Ewald Pauwels" userId="5c6e0985-1aa1-49cc-a00e-1ce226056b88" providerId="ADAL" clId="{365FD4F8-1982-944D-82EB-21D8C8DEDBB0}" dt="2023-10-24T07:14:04.709" v="5919" actId="20577"/>
        <pc:sldMkLst>
          <pc:docMk/>
          <pc:sldMk cId="2650115582" sldId="576"/>
        </pc:sldMkLst>
        <pc:spChg chg="add del mod">
          <ac:chgData name="Ewald Pauwels" userId="5c6e0985-1aa1-49cc-a00e-1ce226056b88" providerId="ADAL" clId="{365FD4F8-1982-944D-82EB-21D8C8DEDBB0}" dt="2023-10-23T12:10:21.475" v="2299" actId="478"/>
          <ac:spMkLst>
            <pc:docMk/>
            <pc:sldMk cId="2650115582" sldId="576"/>
            <ac:spMk id="4" creationId="{27951F33-694B-C3F4-428E-EAFA300576C2}"/>
          </ac:spMkLst>
        </pc:spChg>
        <pc:spChg chg="add mod">
          <ac:chgData name="Ewald Pauwels" userId="5c6e0985-1aa1-49cc-a00e-1ce226056b88" providerId="ADAL" clId="{365FD4F8-1982-944D-82EB-21D8C8DEDBB0}" dt="2023-10-23T12:02:29.091" v="2193" actId="20577"/>
          <ac:spMkLst>
            <pc:docMk/>
            <pc:sldMk cId="2650115582" sldId="576"/>
            <ac:spMk id="8" creationId="{C4911936-2348-7988-59BB-2229871D6B88}"/>
          </ac:spMkLst>
        </pc:spChg>
        <pc:spChg chg="add del mod">
          <ac:chgData name="Ewald Pauwels" userId="5c6e0985-1aa1-49cc-a00e-1ce226056b88" providerId="ADAL" clId="{365FD4F8-1982-944D-82EB-21D8C8DEDBB0}" dt="2023-10-23T12:09:47.816" v="2285"/>
          <ac:spMkLst>
            <pc:docMk/>
            <pc:sldMk cId="2650115582" sldId="576"/>
            <ac:spMk id="9" creationId="{7912F9FC-BA4C-1B68-E058-9076FD44F664}"/>
          </ac:spMkLst>
        </pc:spChg>
        <pc:spChg chg="add mod">
          <ac:chgData name="Ewald Pauwels" userId="5c6e0985-1aa1-49cc-a00e-1ce226056b88" providerId="ADAL" clId="{365FD4F8-1982-944D-82EB-21D8C8DEDBB0}" dt="2023-10-24T07:14:04.709" v="5919" actId="20577"/>
          <ac:spMkLst>
            <pc:docMk/>
            <pc:sldMk cId="2650115582" sldId="576"/>
            <ac:spMk id="10" creationId="{E1FB1B02-808E-D742-F81A-AD41B0C26BA6}"/>
          </ac:spMkLst>
        </pc:spChg>
        <pc:spChg chg="del">
          <ac:chgData name="Ewald Pauwels" userId="5c6e0985-1aa1-49cc-a00e-1ce226056b88" providerId="ADAL" clId="{365FD4F8-1982-944D-82EB-21D8C8DEDBB0}" dt="2023-10-23T12:01:27.874" v="2153" actId="478"/>
          <ac:spMkLst>
            <pc:docMk/>
            <pc:sldMk cId="2650115582" sldId="576"/>
            <ac:spMk id="19" creationId="{F0766196-7677-BFE5-78F6-77BECD9B0552}"/>
          </ac:spMkLst>
        </pc:spChg>
        <pc:spChg chg="mod">
          <ac:chgData name="Ewald Pauwels" userId="5c6e0985-1aa1-49cc-a00e-1ce226056b88" providerId="ADAL" clId="{365FD4F8-1982-944D-82EB-21D8C8DEDBB0}" dt="2023-10-23T12:02:07.352" v="2186" actId="20577"/>
          <ac:spMkLst>
            <pc:docMk/>
            <pc:sldMk cId="2650115582" sldId="576"/>
            <ac:spMk id="14339" creationId="{4CD40FF4-7C51-4DCD-A953-4293A1F1DCC4}"/>
          </ac:spMkLst>
        </pc:spChg>
        <pc:graphicFrameChg chg="add mod modGraphic">
          <ac:chgData name="Ewald Pauwels" userId="5c6e0985-1aa1-49cc-a00e-1ce226056b88" providerId="ADAL" clId="{365FD4F8-1982-944D-82EB-21D8C8DEDBB0}" dt="2023-10-23T12:14:57.992" v="2400" actId="1036"/>
          <ac:graphicFrameMkLst>
            <pc:docMk/>
            <pc:sldMk cId="2650115582" sldId="576"/>
            <ac:graphicFrameMk id="6" creationId="{A2362873-07A5-1F56-1881-C1AF0B5D4344}"/>
          </ac:graphicFrameMkLst>
        </pc:graphicFrameChg>
        <pc:graphicFrameChg chg="add mod">
          <ac:chgData name="Ewald Pauwels" userId="5c6e0985-1aa1-49cc-a00e-1ce226056b88" providerId="ADAL" clId="{365FD4F8-1982-944D-82EB-21D8C8DEDBB0}" dt="2023-10-23T12:41:37.516" v="2409"/>
          <ac:graphicFrameMkLst>
            <pc:docMk/>
            <pc:sldMk cId="2650115582" sldId="576"/>
            <ac:graphicFrameMk id="11" creationId="{19EDF722-746C-161F-D615-9446C86F85C1}"/>
          </ac:graphicFrameMkLst>
        </pc:graphicFrameChg>
        <pc:picChg chg="del">
          <ac:chgData name="Ewald Pauwels" userId="5c6e0985-1aa1-49cc-a00e-1ce226056b88" providerId="ADAL" clId="{365FD4F8-1982-944D-82EB-21D8C8DEDBB0}" dt="2023-10-23T12:01:24.922" v="2152" actId="478"/>
          <ac:picMkLst>
            <pc:docMk/>
            <pc:sldMk cId="2650115582" sldId="576"/>
            <ac:picMk id="2" creationId="{FA477D5D-287A-8610-7BE5-5D11DF01C3EF}"/>
          </ac:picMkLst>
        </pc:picChg>
        <pc:picChg chg="del">
          <ac:chgData name="Ewald Pauwels" userId="5c6e0985-1aa1-49cc-a00e-1ce226056b88" providerId="ADAL" clId="{365FD4F8-1982-944D-82EB-21D8C8DEDBB0}" dt="2023-10-23T12:01:23.875" v="2151" actId="478"/>
          <ac:picMkLst>
            <pc:docMk/>
            <pc:sldMk cId="2650115582" sldId="576"/>
            <ac:picMk id="3" creationId="{9AF7C9C4-E8CB-891E-1656-08A369D7606A}"/>
          </ac:picMkLst>
        </pc:picChg>
        <pc:picChg chg="del">
          <ac:chgData name="Ewald Pauwels" userId="5c6e0985-1aa1-49cc-a00e-1ce226056b88" providerId="ADAL" clId="{365FD4F8-1982-944D-82EB-21D8C8DEDBB0}" dt="2023-10-23T12:01:29.420" v="2154" actId="478"/>
          <ac:picMkLst>
            <pc:docMk/>
            <pc:sldMk cId="2650115582" sldId="576"/>
            <ac:picMk id="5" creationId="{C80238E2-D76D-99AE-505D-2E6EC876F5FE}"/>
          </ac:picMkLst>
        </pc:picChg>
        <pc:picChg chg="add del mod">
          <ac:chgData name="Ewald Pauwels" userId="5c6e0985-1aa1-49cc-a00e-1ce226056b88" providerId="ADAL" clId="{365FD4F8-1982-944D-82EB-21D8C8DEDBB0}" dt="2023-10-23T12:41:33.869" v="2406" actId="478"/>
          <ac:picMkLst>
            <pc:docMk/>
            <pc:sldMk cId="2650115582" sldId="576"/>
            <ac:picMk id="7" creationId="{56419A46-A1AE-985E-756B-8EAA1EB352AE}"/>
          </ac:picMkLst>
        </pc:picChg>
        <pc:picChg chg="add mod">
          <ac:chgData name="Ewald Pauwels" userId="5c6e0985-1aa1-49cc-a00e-1ce226056b88" providerId="ADAL" clId="{365FD4F8-1982-944D-82EB-21D8C8DEDBB0}" dt="2023-10-23T15:36:05.447" v="2599" actId="29295"/>
          <ac:picMkLst>
            <pc:docMk/>
            <pc:sldMk cId="2650115582" sldId="576"/>
            <ac:picMk id="12" creationId="{17E0F4EC-443C-EAD6-91E8-32EE9840C144}"/>
          </ac:picMkLst>
        </pc:picChg>
      </pc:sldChg>
      <pc:sldChg chg="modSp add mod">
        <pc:chgData name="Ewald Pauwels" userId="5c6e0985-1aa1-49cc-a00e-1ce226056b88" providerId="ADAL" clId="{365FD4F8-1982-944D-82EB-21D8C8DEDBB0}" dt="2023-10-24T07:23:29.636" v="6169" actId="20577"/>
        <pc:sldMkLst>
          <pc:docMk/>
          <pc:sldMk cId="3716794314" sldId="577"/>
        </pc:sldMkLst>
        <pc:spChg chg="mod">
          <ac:chgData name="Ewald Pauwels" userId="5c6e0985-1aa1-49cc-a00e-1ce226056b88" providerId="ADAL" clId="{365FD4F8-1982-944D-82EB-21D8C8DEDBB0}" dt="2023-10-24T07:23:29.636" v="6169" actId="20577"/>
          <ac:spMkLst>
            <pc:docMk/>
            <pc:sldMk cId="3716794314" sldId="577"/>
            <ac:spMk id="3" creationId="{69C4CA99-5B0F-5412-49F8-EBC0527FE592}"/>
          </ac:spMkLst>
        </pc:spChg>
      </pc:sldChg>
      <pc:sldChg chg="modSp add mod modNotesTx">
        <pc:chgData name="Ewald Pauwels" userId="5c6e0985-1aa1-49cc-a00e-1ce226056b88" providerId="ADAL" clId="{365FD4F8-1982-944D-82EB-21D8C8DEDBB0}" dt="2023-10-24T07:19:16.162" v="6120" actId="20577"/>
        <pc:sldMkLst>
          <pc:docMk/>
          <pc:sldMk cId="1040169391" sldId="578"/>
        </pc:sldMkLst>
        <pc:spChg chg="mod">
          <ac:chgData name="Ewald Pauwels" userId="5c6e0985-1aa1-49cc-a00e-1ce226056b88" providerId="ADAL" clId="{365FD4F8-1982-944D-82EB-21D8C8DEDBB0}" dt="2023-10-23T20:51:55.715" v="2878" actId="20577"/>
          <ac:spMkLst>
            <pc:docMk/>
            <pc:sldMk cId="1040169391" sldId="578"/>
            <ac:spMk id="2" creationId="{192658C7-7F73-8696-3626-136AE4BF0AA2}"/>
          </ac:spMkLst>
        </pc:spChg>
        <pc:spChg chg="mod">
          <ac:chgData name="Ewald Pauwels" userId="5c6e0985-1aa1-49cc-a00e-1ce226056b88" providerId="ADAL" clId="{365FD4F8-1982-944D-82EB-21D8C8DEDBB0}" dt="2023-10-24T07:19:16.162" v="6120" actId="20577"/>
          <ac:spMkLst>
            <pc:docMk/>
            <pc:sldMk cId="1040169391" sldId="578"/>
            <ac:spMk id="3" creationId="{69C4CA99-5B0F-5412-49F8-EBC0527FE592}"/>
          </ac:spMkLst>
        </pc:spChg>
      </pc:sldChg>
      <pc:sldChg chg="addSp delSp modSp add mod ord">
        <pc:chgData name="Ewald Pauwels" userId="5c6e0985-1aa1-49cc-a00e-1ce226056b88" providerId="ADAL" clId="{365FD4F8-1982-944D-82EB-21D8C8DEDBB0}" dt="2023-10-24T07:14:31.563" v="5926" actId="20577"/>
        <pc:sldMkLst>
          <pc:docMk/>
          <pc:sldMk cId="4025699921" sldId="579"/>
        </pc:sldMkLst>
        <pc:spChg chg="mod">
          <ac:chgData name="Ewald Pauwels" userId="5c6e0985-1aa1-49cc-a00e-1ce226056b88" providerId="ADAL" clId="{365FD4F8-1982-944D-82EB-21D8C8DEDBB0}" dt="2023-10-23T07:13:02.848" v="825" actId="20577"/>
          <ac:spMkLst>
            <pc:docMk/>
            <pc:sldMk cId="4025699921" sldId="579"/>
            <ac:spMk id="6" creationId="{77788206-D603-C263-48CD-79F3AADF90BF}"/>
          </ac:spMkLst>
        </pc:spChg>
        <pc:spChg chg="add del mod">
          <ac:chgData name="Ewald Pauwels" userId="5c6e0985-1aa1-49cc-a00e-1ce226056b88" providerId="ADAL" clId="{365FD4F8-1982-944D-82EB-21D8C8DEDBB0}" dt="2023-10-23T07:40:57.136" v="1656" actId="21"/>
          <ac:spMkLst>
            <pc:docMk/>
            <pc:sldMk cId="4025699921" sldId="579"/>
            <ac:spMk id="8" creationId="{73B609E2-FE1D-C702-A090-424F8BAB5E06}"/>
          </ac:spMkLst>
        </pc:spChg>
        <pc:spChg chg="del">
          <ac:chgData name="Ewald Pauwels" userId="5c6e0985-1aa1-49cc-a00e-1ce226056b88" providerId="ADAL" clId="{365FD4F8-1982-944D-82EB-21D8C8DEDBB0}" dt="2023-10-23T07:16:44.262" v="1024" actId="478"/>
          <ac:spMkLst>
            <pc:docMk/>
            <pc:sldMk cId="4025699921" sldId="579"/>
            <ac:spMk id="10" creationId="{AE3E88C0-389F-7F3F-9CEC-7EB6098B7850}"/>
          </ac:spMkLst>
        </pc:spChg>
        <pc:spChg chg="mod">
          <ac:chgData name="Ewald Pauwels" userId="5c6e0985-1aa1-49cc-a00e-1ce226056b88" providerId="ADAL" clId="{365FD4F8-1982-944D-82EB-21D8C8DEDBB0}" dt="2023-10-24T07:14:31.563" v="5926" actId="20577"/>
          <ac:spMkLst>
            <pc:docMk/>
            <pc:sldMk cId="4025699921" sldId="579"/>
            <ac:spMk id="19" creationId="{F0766196-7677-BFE5-78F6-77BECD9B0552}"/>
          </ac:spMkLst>
        </pc:spChg>
        <pc:spChg chg="mod">
          <ac:chgData name="Ewald Pauwels" userId="5c6e0985-1aa1-49cc-a00e-1ce226056b88" providerId="ADAL" clId="{365FD4F8-1982-944D-82EB-21D8C8DEDBB0}" dt="2023-10-23T07:27:00.864" v="1173" actId="20577"/>
          <ac:spMkLst>
            <pc:docMk/>
            <pc:sldMk cId="4025699921" sldId="579"/>
            <ac:spMk id="14339" creationId="{4CD40FF4-7C51-4DCD-A953-4293A1F1DCC4}"/>
          </ac:spMkLst>
        </pc:spChg>
        <pc:graphicFrameChg chg="del">
          <ac:chgData name="Ewald Pauwels" userId="5c6e0985-1aa1-49cc-a00e-1ce226056b88" providerId="ADAL" clId="{365FD4F8-1982-944D-82EB-21D8C8DEDBB0}" dt="2023-10-23T07:12:14.910" v="795" actId="478"/>
          <ac:graphicFrameMkLst>
            <pc:docMk/>
            <pc:sldMk cId="4025699921" sldId="579"/>
            <ac:graphicFrameMk id="2" creationId="{94B39955-629D-32D9-4ED9-045FDDB248CC}"/>
          </ac:graphicFrameMkLst>
        </pc:graphicFrameChg>
        <pc:graphicFrameChg chg="del">
          <ac:chgData name="Ewald Pauwels" userId="5c6e0985-1aa1-49cc-a00e-1ce226056b88" providerId="ADAL" clId="{365FD4F8-1982-944D-82EB-21D8C8DEDBB0}" dt="2023-10-23T07:12:12.432" v="794" actId="478"/>
          <ac:graphicFrameMkLst>
            <pc:docMk/>
            <pc:sldMk cId="4025699921" sldId="579"/>
            <ac:graphicFrameMk id="5" creationId="{BACAF8D5-82DD-3CD7-FF66-E7111F1B59BF}"/>
          </ac:graphicFrameMkLst>
        </pc:graphicFrameChg>
        <pc:picChg chg="add del mod">
          <ac:chgData name="Ewald Pauwels" userId="5c6e0985-1aa1-49cc-a00e-1ce226056b88" providerId="ADAL" clId="{365FD4F8-1982-944D-82EB-21D8C8DEDBB0}" dt="2023-10-23T07:12:29.861" v="800" actId="478"/>
          <ac:picMkLst>
            <pc:docMk/>
            <pc:sldMk cId="4025699921" sldId="579"/>
            <ac:picMk id="3" creationId="{D10C0894-7563-B973-7326-D7FBF21964C7}"/>
          </ac:picMkLst>
        </pc:picChg>
        <pc:picChg chg="del">
          <ac:chgData name="Ewald Pauwels" userId="5c6e0985-1aa1-49cc-a00e-1ce226056b88" providerId="ADAL" clId="{365FD4F8-1982-944D-82EB-21D8C8DEDBB0}" dt="2023-10-23T07:12:16.917" v="796" actId="478"/>
          <ac:picMkLst>
            <pc:docMk/>
            <pc:sldMk cId="4025699921" sldId="579"/>
            <ac:picMk id="4" creationId="{1174761C-B411-61B6-B418-BF1AF79DBCA5}"/>
          </ac:picMkLst>
        </pc:picChg>
        <pc:picChg chg="add del mod">
          <ac:chgData name="Ewald Pauwels" userId="5c6e0985-1aa1-49cc-a00e-1ce226056b88" providerId="ADAL" clId="{365FD4F8-1982-944D-82EB-21D8C8DEDBB0}" dt="2023-10-23T07:44:26.361" v="1677" actId="478"/>
          <ac:picMkLst>
            <pc:docMk/>
            <pc:sldMk cId="4025699921" sldId="579"/>
            <ac:picMk id="7" creationId="{70A880C5-DF0A-0FC5-3EE8-3251C31A8950}"/>
          </ac:picMkLst>
        </pc:picChg>
        <pc:picChg chg="add mod">
          <ac:chgData name="Ewald Pauwels" userId="5c6e0985-1aa1-49cc-a00e-1ce226056b88" providerId="ADAL" clId="{365FD4F8-1982-944D-82EB-21D8C8DEDBB0}" dt="2023-10-23T07:44:29.412" v="1679" actId="1076"/>
          <ac:picMkLst>
            <pc:docMk/>
            <pc:sldMk cId="4025699921" sldId="579"/>
            <ac:picMk id="9" creationId="{53B2FCC0-DDDB-366F-981D-433EEDE87C2B}"/>
          </ac:picMkLst>
        </pc:picChg>
        <pc:picChg chg="add del mod">
          <ac:chgData name="Ewald Pauwels" userId="5c6e0985-1aa1-49cc-a00e-1ce226056b88" providerId="ADAL" clId="{365FD4F8-1982-944D-82EB-21D8C8DEDBB0}" dt="2023-10-23T07:44:45.450" v="1683" actId="478"/>
          <ac:picMkLst>
            <pc:docMk/>
            <pc:sldMk cId="4025699921" sldId="579"/>
            <ac:picMk id="11" creationId="{912CADB7-948D-1063-9423-04EB4B5006A9}"/>
          </ac:picMkLst>
        </pc:picChg>
        <pc:picChg chg="add mod">
          <ac:chgData name="Ewald Pauwels" userId="5c6e0985-1aa1-49cc-a00e-1ce226056b88" providerId="ADAL" clId="{365FD4F8-1982-944D-82EB-21D8C8DEDBB0}" dt="2023-10-23T07:26:45.731" v="1146" actId="1076"/>
          <ac:picMkLst>
            <pc:docMk/>
            <pc:sldMk cId="4025699921" sldId="579"/>
            <ac:picMk id="1026" creationId="{BB10D860-D06A-28B6-6F4B-C06861EB3FCF}"/>
          </ac:picMkLst>
        </pc:picChg>
      </pc:sldChg>
      <pc:sldChg chg="addSp delSp modSp add mod">
        <pc:chgData name="Ewald Pauwels" userId="5c6e0985-1aa1-49cc-a00e-1ce226056b88" providerId="ADAL" clId="{365FD4F8-1982-944D-82EB-21D8C8DEDBB0}" dt="2023-10-24T07:15:46.799" v="6032" actId="6549"/>
        <pc:sldMkLst>
          <pc:docMk/>
          <pc:sldMk cId="2088294505" sldId="580"/>
        </pc:sldMkLst>
        <pc:spChg chg="add mod">
          <ac:chgData name="Ewald Pauwels" userId="5c6e0985-1aa1-49cc-a00e-1ce226056b88" providerId="ADAL" clId="{365FD4F8-1982-944D-82EB-21D8C8DEDBB0}" dt="2023-10-23T07:42:04.593" v="1676" actId="20577"/>
          <ac:spMkLst>
            <pc:docMk/>
            <pc:sldMk cId="2088294505" sldId="580"/>
            <ac:spMk id="3" creationId="{EA50D200-69C7-2707-BCF4-656C659A52F4}"/>
          </ac:spMkLst>
        </pc:spChg>
        <pc:spChg chg="mod">
          <ac:chgData name="Ewald Pauwels" userId="5c6e0985-1aa1-49cc-a00e-1ce226056b88" providerId="ADAL" clId="{365FD4F8-1982-944D-82EB-21D8C8DEDBB0}" dt="2023-10-23T07:35:50.736" v="1484" actId="207"/>
          <ac:spMkLst>
            <pc:docMk/>
            <pc:sldMk cId="2088294505" sldId="580"/>
            <ac:spMk id="6" creationId="{77788206-D603-C263-48CD-79F3AADF90BF}"/>
          </ac:spMkLst>
        </pc:spChg>
        <pc:spChg chg="mod">
          <ac:chgData name="Ewald Pauwels" userId="5c6e0985-1aa1-49cc-a00e-1ce226056b88" providerId="ADAL" clId="{365FD4F8-1982-944D-82EB-21D8C8DEDBB0}" dt="2023-10-24T07:15:46.799" v="6032" actId="6549"/>
          <ac:spMkLst>
            <pc:docMk/>
            <pc:sldMk cId="2088294505" sldId="580"/>
            <ac:spMk id="19" creationId="{F0766196-7677-BFE5-78F6-77BECD9B0552}"/>
          </ac:spMkLst>
        </pc:spChg>
        <pc:spChg chg="mod">
          <ac:chgData name="Ewald Pauwels" userId="5c6e0985-1aa1-49cc-a00e-1ce226056b88" providerId="ADAL" clId="{365FD4F8-1982-944D-82EB-21D8C8DEDBB0}" dt="2023-10-23T11:46:59.600" v="1885" actId="20577"/>
          <ac:spMkLst>
            <pc:docMk/>
            <pc:sldMk cId="2088294505" sldId="580"/>
            <ac:spMk id="14339" creationId="{4CD40FF4-7C51-4DCD-A953-4293A1F1DCC4}"/>
          </ac:spMkLst>
        </pc:spChg>
        <pc:picChg chg="add mod">
          <ac:chgData name="Ewald Pauwels" userId="5c6e0985-1aa1-49cc-a00e-1ce226056b88" providerId="ADAL" clId="{365FD4F8-1982-944D-82EB-21D8C8DEDBB0}" dt="2023-10-23T07:40:18.342" v="1605" actId="1076"/>
          <ac:picMkLst>
            <pc:docMk/>
            <pc:sldMk cId="2088294505" sldId="580"/>
            <ac:picMk id="2" creationId="{DD54473F-8BBC-FACE-899A-9AAEFF42E4DA}"/>
          </ac:picMkLst>
        </pc:picChg>
        <pc:picChg chg="add del mod">
          <ac:chgData name="Ewald Pauwels" userId="5c6e0985-1aa1-49cc-a00e-1ce226056b88" providerId="ADAL" clId="{365FD4F8-1982-944D-82EB-21D8C8DEDBB0}" dt="2023-10-23T11:47:00.245" v="1886"/>
          <ac:picMkLst>
            <pc:docMk/>
            <pc:sldMk cId="2088294505" sldId="580"/>
            <ac:picMk id="4" creationId="{F70C05ED-5268-3985-1908-E13FBD544B97}"/>
          </ac:picMkLst>
        </pc:picChg>
        <pc:picChg chg="del">
          <ac:chgData name="Ewald Pauwels" userId="5c6e0985-1aa1-49cc-a00e-1ce226056b88" providerId="ADAL" clId="{365FD4F8-1982-944D-82EB-21D8C8DEDBB0}" dt="2023-10-23T07:31:48.388" v="1261" actId="478"/>
          <ac:picMkLst>
            <pc:docMk/>
            <pc:sldMk cId="2088294505" sldId="580"/>
            <ac:picMk id="7" creationId="{70A880C5-DF0A-0FC5-3EE8-3251C31A8950}"/>
          </ac:picMkLst>
        </pc:picChg>
        <pc:picChg chg="del">
          <ac:chgData name="Ewald Pauwels" userId="5c6e0985-1aa1-49cc-a00e-1ce226056b88" providerId="ADAL" clId="{365FD4F8-1982-944D-82EB-21D8C8DEDBB0}" dt="2023-10-23T07:31:50.458" v="1262" actId="478"/>
          <ac:picMkLst>
            <pc:docMk/>
            <pc:sldMk cId="2088294505" sldId="580"/>
            <ac:picMk id="1026" creationId="{BB10D860-D06A-28B6-6F4B-C06861EB3FCF}"/>
          </ac:picMkLst>
        </pc:picChg>
      </pc:sldChg>
      <pc:sldChg chg="delSp modSp add mod">
        <pc:chgData name="Ewald Pauwels" userId="5c6e0985-1aa1-49cc-a00e-1ce226056b88" providerId="ADAL" clId="{365FD4F8-1982-944D-82EB-21D8C8DEDBB0}" dt="2023-10-24T07:14:43.190" v="5929" actId="20577"/>
        <pc:sldMkLst>
          <pc:docMk/>
          <pc:sldMk cId="2094724461" sldId="581"/>
        </pc:sldMkLst>
        <pc:spChg chg="mod">
          <ac:chgData name="Ewald Pauwels" userId="5c6e0985-1aa1-49cc-a00e-1ce226056b88" providerId="ADAL" clId="{365FD4F8-1982-944D-82EB-21D8C8DEDBB0}" dt="2023-10-24T07:14:43.190" v="5929" actId="20577"/>
          <ac:spMkLst>
            <pc:docMk/>
            <pc:sldMk cId="2094724461" sldId="581"/>
            <ac:spMk id="19" creationId="{F0766196-7677-BFE5-78F6-77BECD9B0552}"/>
          </ac:spMkLst>
        </pc:spChg>
        <pc:picChg chg="del">
          <ac:chgData name="Ewald Pauwels" userId="5c6e0985-1aa1-49cc-a00e-1ce226056b88" providerId="ADAL" clId="{365FD4F8-1982-944D-82EB-21D8C8DEDBB0}" dt="2023-10-23T07:44:57.214" v="1691" actId="478"/>
          <ac:picMkLst>
            <pc:docMk/>
            <pc:sldMk cId="2094724461" sldId="581"/>
            <ac:picMk id="9" creationId="{53B2FCC0-DDDB-366F-981D-433EEDE87C2B}"/>
          </ac:picMkLst>
        </pc:picChg>
        <pc:picChg chg="mod">
          <ac:chgData name="Ewald Pauwels" userId="5c6e0985-1aa1-49cc-a00e-1ce226056b88" providerId="ADAL" clId="{365FD4F8-1982-944D-82EB-21D8C8DEDBB0}" dt="2023-10-23T07:44:59.136" v="1696" actId="1038"/>
          <ac:picMkLst>
            <pc:docMk/>
            <pc:sldMk cId="2094724461" sldId="581"/>
            <ac:picMk id="11" creationId="{912CADB7-948D-1063-9423-04EB4B5006A9}"/>
          </ac:picMkLst>
        </pc:picChg>
      </pc:sldChg>
      <pc:sldChg chg="add">
        <pc:chgData name="Ewald Pauwels" userId="5c6e0985-1aa1-49cc-a00e-1ce226056b88" providerId="ADAL" clId="{365FD4F8-1982-944D-82EB-21D8C8DEDBB0}" dt="2023-10-23T08:54:02.793" v="1830"/>
        <pc:sldMkLst>
          <pc:docMk/>
          <pc:sldMk cId="3927413919" sldId="582"/>
        </pc:sldMkLst>
      </pc:sldChg>
      <pc:sldChg chg="addSp delSp modSp add mod modNotesTx">
        <pc:chgData name="Ewald Pauwels" userId="5c6e0985-1aa1-49cc-a00e-1ce226056b88" providerId="ADAL" clId="{365FD4F8-1982-944D-82EB-21D8C8DEDBB0}" dt="2023-10-23T20:41:19.852" v="2701" actId="20577"/>
        <pc:sldMkLst>
          <pc:docMk/>
          <pc:sldMk cId="3595734376" sldId="583"/>
        </pc:sldMkLst>
        <pc:spChg chg="add del mod">
          <ac:chgData name="Ewald Pauwels" userId="5c6e0985-1aa1-49cc-a00e-1ce226056b88" providerId="ADAL" clId="{365FD4F8-1982-944D-82EB-21D8C8DEDBB0}" dt="2023-10-23T11:48:32.490" v="1892"/>
          <ac:spMkLst>
            <pc:docMk/>
            <pc:sldMk cId="3595734376" sldId="583"/>
            <ac:spMk id="2" creationId="{0A8C6296-32D3-48ED-1CB2-0E581158C6BA}"/>
          </ac:spMkLst>
        </pc:spChg>
        <pc:spChg chg="add del mod">
          <ac:chgData name="Ewald Pauwels" userId="5c6e0985-1aa1-49cc-a00e-1ce226056b88" providerId="ADAL" clId="{365FD4F8-1982-944D-82EB-21D8C8DEDBB0}" dt="2023-10-23T12:05:27.742" v="2237" actId="478"/>
          <ac:spMkLst>
            <pc:docMk/>
            <pc:sldMk cId="3595734376" sldId="583"/>
            <ac:spMk id="3" creationId="{72AEFF8A-8C46-E0B8-323F-A9A2D934EBF1}"/>
          </ac:spMkLst>
        </pc:spChg>
        <pc:spChg chg="del">
          <ac:chgData name="Ewald Pauwels" userId="5c6e0985-1aa1-49cc-a00e-1ce226056b88" providerId="ADAL" clId="{365FD4F8-1982-944D-82EB-21D8C8DEDBB0}" dt="2023-10-23T11:48:02.146" v="1888" actId="478"/>
          <ac:spMkLst>
            <pc:docMk/>
            <pc:sldMk cId="3595734376" sldId="583"/>
            <ac:spMk id="45" creationId="{09A2951F-D467-8BAE-CFBA-C3F5AB053573}"/>
          </ac:spMkLst>
        </pc:spChg>
        <pc:spChg chg="del">
          <ac:chgData name="Ewald Pauwels" userId="5c6e0985-1aa1-49cc-a00e-1ce226056b88" providerId="ADAL" clId="{365FD4F8-1982-944D-82EB-21D8C8DEDBB0}" dt="2023-10-23T11:48:02.146" v="1888" actId="478"/>
          <ac:spMkLst>
            <pc:docMk/>
            <pc:sldMk cId="3595734376" sldId="583"/>
            <ac:spMk id="46" creationId="{9BF2D94C-AB53-1D18-B308-2BA6A8FB7286}"/>
          </ac:spMkLst>
        </pc:spChg>
        <pc:spChg chg="del">
          <ac:chgData name="Ewald Pauwels" userId="5c6e0985-1aa1-49cc-a00e-1ce226056b88" providerId="ADAL" clId="{365FD4F8-1982-944D-82EB-21D8C8DEDBB0}" dt="2023-10-23T11:48:02.146" v="1888" actId="478"/>
          <ac:spMkLst>
            <pc:docMk/>
            <pc:sldMk cId="3595734376" sldId="583"/>
            <ac:spMk id="47" creationId="{8C07257B-6C81-4E16-6969-91D893C8CB75}"/>
          </ac:spMkLst>
        </pc:spChg>
        <pc:spChg chg="mod">
          <ac:chgData name="Ewald Pauwels" userId="5c6e0985-1aa1-49cc-a00e-1ce226056b88" providerId="ADAL" clId="{365FD4F8-1982-944D-82EB-21D8C8DEDBB0}" dt="2023-10-23T12:07:04.709" v="2278" actId="20577"/>
          <ac:spMkLst>
            <pc:docMk/>
            <pc:sldMk cId="3595734376" sldId="583"/>
            <ac:spMk id="48" creationId="{8EA5D847-892C-9AC1-BE9B-DB8016B00FAD}"/>
          </ac:spMkLst>
        </pc:spChg>
        <pc:spChg chg="mod">
          <ac:chgData name="Ewald Pauwels" userId="5c6e0985-1aa1-49cc-a00e-1ce226056b88" providerId="ADAL" clId="{365FD4F8-1982-944D-82EB-21D8C8DEDBB0}" dt="2023-10-23T20:41:19.852" v="2701" actId="20577"/>
          <ac:spMkLst>
            <pc:docMk/>
            <pc:sldMk cId="3595734376" sldId="583"/>
            <ac:spMk id="14339" creationId="{4CD40FF4-7C51-4DCD-A953-4293A1F1DCC4}"/>
          </ac:spMkLst>
        </pc:spChg>
        <pc:grpChg chg="del">
          <ac:chgData name="Ewald Pauwels" userId="5c6e0985-1aa1-49cc-a00e-1ce226056b88" providerId="ADAL" clId="{365FD4F8-1982-944D-82EB-21D8C8DEDBB0}" dt="2023-10-23T11:48:05.046" v="1889" actId="478"/>
          <ac:grpSpMkLst>
            <pc:docMk/>
            <pc:sldMk cId="3595734376" sldId="583"/>
            <ac:grpSpMk id="50" creationId="{8D7B3863-3B71-CA7C-E92D-C794AEF65C6B}"/>
          </ac:grpSpMkLst>
        </pc:grpChg>
        <pc:picChg chg="add mod">
          <ac:chgData name="Ewald Pauwels" userId="5c6e0985-1aa1-49cc-a00e-1ce226056b88" providerId="ADAL" clId="{365FD4F8-1982-944D-82EB-21D8C8DEDBB0}" dt="2023-10-23T12:07:09.181" v="2279" actId="1076"/>
          <ac:picMkLst>
            <pc:docMk/>
            <pc:sldMk cId="3595734376" sldId="583"/>
            <ac:picMk id="4" creationId="{9DC957EE-D0B8-9478-6EA7-E0FDFFB23C15}"/>
          </ac:picMkLst>
        </pc:picChg>
        <pc:picChg chg="del">
          <ac:chgData name="Ewald Pauwels" userId="5c6e0985-1aa1-49cc-a00e-1ce226056b88" providerId="ADAL" clId="{365FD4F8-1982-944D-82EB-21D8C8DEDBB0}" dt="2023-10-23T11:48:05.046" v="1889" actId="478"/>
          <ac:picMkLst>
            <pc:docMk/>
            <pc:sldMk cId="3595734376" sldId="583"/>
            <ac:picMk id="49" creationId="{3A37E1DD-FAF6-853A-5D97-94EB937CBB55}"/>
          </ac:picMkLst>
        </pc:picChg>
      </pc:sldChg>
      <pc:sldChg chg="addSp delSp modSp add mod modAnim modNotesTx">
        <pc:chgData name="Ewald Pauwels" userId="5c6e0985-1aa1-49cc-a00e-1ce226056b88" providerId="ADAL" clId="{365FD4F8-1982-944D-82EB-21D8C8DEDBB0}" dt="2023-10-23T20:45:52.312" v="2829" actId="1036"/>
        <pc:sldMkLst>
          <pc:docMk/>
          <pc:sldMk cId="2229611551" sldId="584"/>
        </pc:sldMkLst>
        <pc:spChg chg="add mod">
          <ac:chgData name="Ewald Pauwels" userId="5c6e0985-1aa1-49cc-a00e-1ce226056b88" providerId="ADAL" clId="{365FD4F8-1982-944D-82EB-21D8C8DEDBB0}" dt="2023-10-23T20:45:52.312" v="2829" actId="1036"/>
          <ac:spMkLst>
            <pc:docMk/>
            <pc:sldMk cId="2229611551" sldId="584"/>
            <ac:spMk id="8" creationId="{04102D6B-C8A2-F4CA-937D-966CEA36A8D9}"/>
          </ac:spMkLst>
        </pc:spChg>
        <pc:spChg chg="mod">
          <ac:chgData name="Ewald Pauwels" userId="5c6e0985-1aa1-49cc-a00e-1ce226056b88" providerId="ADAL" clId="{365FD4F8-1982-944D-82EB-21D8C8DEDBB0}" dt="2023-10-23T20:44:27.235" v="2763" actId="1076"/>
          <ac:spMkLst>
            <pc:docMk/>
            <pc:sldMk cId="2229611551" sldId="584"/>
            <ac:spMk id="19" creationId="{F0766196-7677-BFE5-78F6-77BECD9B0552}"/>
          </ac:spMkLst>
        </pc:spChg>
        <pc:spChg chg="mod">
          <ac:chgData name="Ewald Pauwels" userId="5c6e0985-1aa1-49cc-a00e-1ce226056b88" providerId="ADAL" clId="{365FD4F8-1982-944D-82EB-21D8C8DEDBB0}" dt="2023-10-23T20:41:08.484" v="2700" actId="20577"/>
          <ac:spMkLst>
            <pc:docMk/>
            <pc:sldMk cId="2229611551" sldId="584"/>
            <ac:spMk id="14339" creationId="{4CD40FF4-7C51-4DCD-A953-4293A1F1DCC4}"/>
          </ac:spMkLst>
        </pc:spChg>
        <pc:picChg chg="del">
          <ac:chgData name="Ewald Pauwels" userId="5c6e0985-1aa1-49cc-a00e-1ce226056b88" providerId="ADAL" clId="{365FD4F8-1982-944D-82EB-21D8C8DEDBB0}" dt="2023-10-23T12:43:03.559" v="2449" actId="478"/>
          <ac:picMkLst>
            <pc:docMk/>
            <pc:sldMk cId="2229611551" sldId="584"/>
            <ac:picMk id="2" creationId="{FA477D5D-287A-8610-7BE5-5D11DF01C3EF}"/>
          </ac:picMkLst>
        </pc:picChg>
        <pc:picChg chg="del">
          <ac:chgData name="Ewald Pauwels" userId="5c6e0985-1aa1-49cc-a00e-1ce226056b88" providerId="ADAL" clId="{365FD4F8-1982-944D-82EB-21D8C8DEDBB0}" dt="2023-10-23T12:43:02.715" v="2448" actId="478"/>
          <ac:picMkLst>
            <pc:docMk/>
            <pc:sldMk cId="2229611551" sldId="584"/>
            <ac:picMk id="3" creationId="{9AF7C9C4-E8CB-891E-1656-08A369D7606A}"/>
          </ac:picMkLst>
        </pc:picChg>
        <pc:picChg chg="add mod">
          <ac:chgData name="Ewald Pauwels" userId="5c6e0985-1aa1-49cc-a00e-1ce226056b88" providerId="ADAL" clId="{365FD4F8-1982-944D-82EB-21D8C8DEDBB0}" dt="2023-10-23T20:44:39.476" v="2766" actId="1076"/>
          <ac:picMkLst>
            <pc:docMk/>
            <pc:sldMk cId="2229611551" sldId="584"/>
            <ac:picMk id="4" creationId="{F9A63DFF-F33B-AFE5-28CC-4861AB13DA32}"/>
          </ac:picMkLst>
        </pc:picChg>
        <pc:picChg chg="del">
          <ac:chgData name="Ewald Pauwels" userId="5c6e0985-1aa1-49cc-a00e-1ce226056b88" providerId="ADAL" clId="{365FD4F8-1982-944D-82EB-21D8C8DEDBB0}" dt="2023-10-23T12:45:23.027" v="2513" actId="478"/>
          <ac:picMkLst>
            <pc:docMk/>
            <pc:sldMk cId="2229611551" sldId="584"/>
            <ac:picMk id="5" creationId="{C80238E2-D76D-99AE-505D-2E6EC876F5FE}"/>
          </ac:picMkLst>
        </pc:picChg>
        <pc:picChg chg="add mod">
          <ac:chgData name="Ewald Pauwels" userId="5c6e0985-1aa1-49cc-a00e-1ce226056b88" providerId="ADAL" clId="{365FD4F8-1982-944D-82EB-21D8C8DEDBB0}" dt="2023-10-23T20:44:43.193" v="2772" actId="1037"/>
          <ac:picMkLst>
            <pc:docMk/>
            <pc:sldMk cId="2229611551" sldId="584"/>
            <ac:picMk id="6" creationId="{2CB2113A-7B20-CD91-9D21-29EE75D3C24B}"/>
          </ac:picMkLst>
        </pc:picChg>
        <pc:picChg chg="add mod">
          <ac:chgData name="Ewald Pauwels" userId="5c6e0985-1aa1-49cc-a00e-1ce226056b88" providerId="ADAL" clId="{365FD4F8-1982-944D-82EB-21D8C8DEDBB0}" dt="2023-10-23T20:44:46.602" v="2781" actId="1038"/>
          <ac:picMkLst>
            <pc:docMk/>
            <pc:sldMk cId="2229611551" sldId="584"/>
            <ac:picMk id="7" creationId="{3EE66DCA-4151-EEB4-53F6-9DA3A625AACE}"/>
          </ac:picMkLst>
        </pc:picChg>
      </pc:sldChg>
      <pc:sldChg chg="addSp delSp modSp add mod ord">
        <pc:chgData name="Ewald Pauwels" userId="5c6e0985-1aa1-49cc-a00e-1ce226056b88" providerId="ADAL" clId="{365FD4F8-1982-944D-82EB-21D8C8DEDBB0}" dt="2023-10-24T07:33:12.771" v="6300" actId="20577"/>
        <pc:sldMkLst>
          <pc:docMk/>
          <pc:sldMk cId="757505380" sldId="585"/>
        </pc:sldMkLst>
        <pc:spChg chg="add mod">
          <ac:chgData name="Ewald Pauwels" userId="5c6e0985-1aa1-49cc-a00e-1ce226056b88" providerId="ADAL" clId="{365FD4F8-1982-944D-82EB-21D8C8DEDBB0}" dt="2023-10-23T21:19:32.245" v="4053" actId="1076"/>
          <ac:spMkLst>
            <pc:docMk/>
            <pc:sldMk cId="757505380" sldId="585"/>
            <ac:spMk id="3" creationId="{E74E0852-D450-D18F-9C55-0711D8A66E77}"/>
          </ac:spMkLst>
        </pc:spChg>
        <pc:spChg chg="del mod">
          <ac:chgData name="Ewald Pauwels" userId="5c6e0985-1aa1-49cc-a00e-1ce226056b88" providerId="ADAL" clId="{365FD4F8-1982-944D-82EB-21D8C8DEDBB0}" dt="2023-10-23T21:33:50.557" v="4566" actId="478"/>
          <ac:spMkLst>
            <pc:docMk/>
            <pc:sldMk cId="757505380" sldId="585"/>
            <ac:spMk id="6" creationId="{77788206-D603-C263-48CD-79F3AADF90BF}"/>
          </ac:spMkLst>
        </pc:spChg>
        <pc:spChg chg="add mod">
          <ac:chgData name="Ewald Pauwels" userId="5c6e0985-1aa1-49cc-a00e-1ce226056b88" providerId="ADAL" clId="{365FD4F8-1982-944D-82EB-21D8C8DEDBB0}" dt="2023-10-24T07:33:04.740" v="6291" actId="20577"/>
          <ac:spMkLst>
            <pc:docMk/>
            <pc:sldMk cId="757505380" sldId="585"/>
            <ac:spMk id="8" creationId="{9A1629F7-8280-E881-09AB-14917E6096FB}"/>
          </ac:spMkLst>
        </pc:spChg>
        <pc:spChg chg="add mod">
          <ac:chgData name="Ewald Pauwels" userId="5c6e0985-1aa1-49cc-a00e-1ce226056b88" providerId="ADAL" clId="{365FD4F8-1982-944D-82EB-21D8C8DEDBB0}" dt="2023-10-24T07:33:09.784" v="6298" actId="1035"/>
          <ac:spMkLst>
            <pc:docMk/>
            <pc:sldMk cId="757505380" sldId="585"/>
            <ac:spMk id="9" creationId="{171036DF-19DD-5DC0-A127-F94A225F14AB}"/>
          </ac:spMkLst>
        </pc:spChg>
        <pc:spChg chg="add del mod">
          <ac:chgData name="Ewald Pauwels" userId="5c6e0985-1aa1-49cc-a00e-1ce226056b88" providerId="ADAL" clId="{365FD4F8-1982-944D-82EB-21D8C8DEDBB0}" dt="2023-10-24T07:33:12.771" v="6300" actId="20577"/>
          <ac:spMkLst>
            <pc:docMk/>
            <pc:sldMk cId="757505380" sldId="585"/>
            <ac:spMk id="19" creationId="{F0766196-7677-BFE5-78F6-77BECD9B0552}"/>
          </ac:spMkLst>
        </pc:spChg>
        <pc:spChg chg="mod">
          <ac:chgData name="Ewald Pauwels" userId="5c6e0985-1aa1-49cc-a00e-1ce226056b88" providerId="ADAL" clId="{365FD4F8-1982-944D-82EB-21D8C8DEDBB0}" dt="2023-10-23T20:51:51.004" v="2871" actId="20577"/>
          <ac:spMkLst>
            <pc:docMk/>
            <pc:sldMk cId="757505380" sldId="585"/>
            <ac:spMk id="14339" creationId="{4CD40FF4-7C51-4DCD-A953-4293A1F1DCC4}"/>
          </ac:spMkLst>
        </pc:spChg>
        <pc:grpChg chg="add mod">
          <ac:chgData name="Ewald Pauwels" userId="5c6e0985-1aa1-49cc-a00e-1ce226056b88" providerId="ADAL" clId="{365FD4F8-1982-944D-82EB-21D8C8DEDBB0}" dt="2023-10-23T21:19:32.245" v="4053" actId="1076"/>
          <ac:grpSpMkLst>
            <pc:docMk/>
            <pc:sldMk cId="757505380" sldId="585"/>
            <ac:grpSpMk id="4" creationId="{1F9BFC25-5704-7711-F3BB-1608FA677DB1}"/>
          </ac:grpSpMkLst>
        </pc:grpChg>
        <pc:grpChg chg="add">
          <ac:chgData name="Ewald Pauwels" userId="5c6e0985-1aa1-49cc-a00e-1ce226056b88" providerId="ADAL" clId="{365FD4F8-1982-944D-82EB-21D8C8DEDBB0}" dt="2023-10-23T21:21:32.423" v="4084" actId="164"/>
          <ac:grpSpMkLst>
            <pc:docMk/>
            <pc:sldMk cId="757505380" sldId="585"/>
            <ac:grpSpMk id="7" creationId="{998467CB-EB7F-E6AA-B562-0CD6568C8885}"/>
          </ac:grpSpMkLst>
        </pc:grpChg>
        <pc:picChg chg="add del mod">
          <ac:chgData name="Ewald Pauwels" userId="5c6e0985-1aa1-49cc-a00e-1ce226056b88" providerId="ADAL" clId="{365FD4F8-1982-944D-82EB-21D8C8DEDBB0}" dt="2023-10-23T21:07:50.558" v="3554" actId="478"/>
          <ac:picMkLst>
            <pc:docMk/>
            <pc:sldMk cId="757505380" sldId="585"/>
            <ac:picMk id="2" creationId="{D03F5B59-3D9D-9A90-E00D-839DD9913CD5}"/>
          </ac:picMkLst>
        </pc:picChg>
        <pc:picChg chg="add mod">
          <ac:chgData name="Ewald Pauwels" userId="5c6e0985-1aa1-49cc-a00e-1ce226056b88" providerId="ADAL" clId="{365FD4F8-1982-944D-82EB-21D8C8DEDBB0}" dt="2023-10-23T21:21:11.874" v="4082" actId="1038"/>
          <ac:picMkLst>
            <pc:docMk/>
            <pc:sldMk cId="757505380" sldId="585"/>
            <ac:picMk id="5" creationId="{8A4141FF-3A8E-25FF-FD38-DBFA722BB93F}"/>
          </ac:picMkLst>
        </pc:picChg>
        <pc:picChg chg="del">
          <ac:chgData name="Ewald Pauwels" userId="5c6e0985-1aa1-49cc-a00e-1ce226056b88" providerId="ADAL" clId="{365FD4F8-1982-944D-82EB-21D8C8DEDBB0}" dt="2023-10-23T20:55:46.261" v="2879" actId="478"/>
          <ac:picMkLst>
            <pc:docMk/>
            <pc:sldMk cId="757505380" sldId="585"/>
            <ac:picMk id="11" creationId="{912CADB7-948D-1063-9423-04EB4B5006A9}"/>
          </ac:picMkLst>
        </pc:picChg>
        <pc:picChg chg="del">
          <ac:chgData name="Ewald Pauwels" userId="5c6e0985-1aa1-49cc-a00e-1ce226056b88" providerId="ADAL" clId="{365FD4F8-1982-944D-82EB-21D8C8DEDBB0}" dt="2023-10-23T20:48:43.064" v="2849" actId="478"/>
          <ac:picMkLst>
            <pc:docMk/>
            <pc:sldMk cId="757505380" sldId="585"/>
            <ac:picMk id="1026" creationId="{BB10D860-D06A-28B6-6F4B-C06861EB3FCF}"/>
          </ac:picMkLst>
        </pc:picChg>
        <pc:picChg chg="add mod">
          <ac:chgData name="Ewald Pauwels" userId="5c6e0985-1aa1-49cc-a00e-1ce226056b88" providerId="ADAL" clId="{365FD4F8-1982-944D-82EB-21D8C8DEDBB0}" dt="2023-10-23T21:19:32.245" v="4053" actId="1076"/>
          <ac:picMkLst>
            <pc:docMk/>
            <pc:sldMk cId="757505380" sldId="585"/>
            <ac:picMk id="1028" creationId="{29CB0EDF-6A5E-F55E-537B-0068B7B1008A}"/>
          </ac:picMkLst>
        </pc:picChg>
        <pc:picChg chg="add del mod">
          <ac:chgData name="Ewald Pauwels" userId="5c6e0985-1aa1-49cc-a00e-1ce226056b88" providerId="ADAL" clId="{365FD4F8-1982-944D-82EB-21D8C8DEDBB0}" dt="2023-10-23T21:16:39.747" v="3909" actId="478"/>
          <ac:picMkLst>
            <pc:docMk/>
            <pc:sldMk cId="757505380" sldId="585"/>
            <ac:picMk id="1030" creationId="{F8850CBC-6753-A389-6B46-9E055D3FE36C}"/>
          </ac:picMkLst>
        </pc:picChg>
        <pc:picChg chg="add del">
          <ac:chgData name="Ewald Pauwels" userId="5c6e0985-1aa1-49cc-a00e-1ce226056b88" providerId="ADAL" clId="{365FD4F8-1982-944D-82EB-21D8C8DEDBB0}" dt="2023-10-23T21:16:53.731" v="3911" actId="478"/>
          <ac:picMkLst>
            <pc:docMk/>
            <pc:sldMk cId="757505380" sldId="585"/>
            <ac:picMk id="1032" creationId="{AD9A4FA4-5346-F749-FDA3-4E1F913F7C38}"/>
          </ac:picMkLst>
        </pc:picChg>
        <pc:picChg chg="add del mod">
          <ac:chgData name="Ewald Pauwels" userId="5c6e0985-1aa1-49cc-a00e-1ce226056b88" providerId="ADAL" clId="{365FD4F8-1982-944D-82EB-21D8C8DEDBB0}" dt="2023-10-23T21:17:58.476" v="3915" actId="478"/>
          <ac:picMkLst>
            <pc:docMk/>
            <pc:sldMk cId="757505380" sldId="585"/>
            <ac:picMk id="1034" creationId="{6EE1A05A-2DE1-32B9-45E7-161001579DD9}"/>
          </ac:picMkLst>
        </pc:picChg>
        <pc:picChg chg="add mod">
          <ac:chgData name="Ewald Pauwels" userId="5c6e0985-1aa1-49cc-a00e-1ce226056b88" providerId="ADAL" clId="{365FD4F8-1982-944D-82EB-21D8C8DEDBB0}" dt="2023-10-23T21:21:19.315" v="4083" actId="732"/>
          <ac:picMkLst>
            <pc:docMk/>
            <pc:sldMk cId="757505380" sldId="585"/>
            <ac:picMk id="1036" creationId="{742F1C8C-1AA4-A130-828A-9BD80D018E5F}"/>
          </ac:picMkLst>
        </pc:picChg>
      </pc:sldChg>
      <pc:sldChg chg="delSp modSp add mod">
        <pc:chgData name="Ewald Pauwels" userId="5c6e0985-1aa1-49cc-a00e-1ce226056b88" providerId="ADAL" clId="{365FD4F8-1982-944D-82EB-21D8C8DEDBB0}" dt="2023-10-24T07:16:38.370" v="6049" actId="20577"/>
        <pc:sldMkLst>
          <pc:docMk/>
          <pc:sldMk cId="350049264" sldId="586"/>
        </pc:sldMkLst>
        <pc:spChg chg="del">
          <ac:chgData name="Ewald Pauwels" userId="5c6e0985-1aa1-49cc-a00e-1ce226056b88" providerId="ADAL" clId="{365FD4F8-1982-944D-82EB-21D8C8DEDBB0}" dt="2023-10-23T21:33:55.003" v="4567" actId="478"/>
          <ac:spMkLst>
            <pc:docMk/>
            <pc:sldMk cId="350049264" sldId="586"/>
            <ac:spMk id="6" creationId="{77788206-D603-C263-48CD-79F3AADF90BF}"/>
          </ac:spMkLst>
        </pc:spChg>
        <pc:spChg chg="mod">
          <ac:chgData name="Ewald Pauwels" userId="5c6e0985-1aa1-49cc-a00e-1ce226056b88" providerId="ADAL" clId="{365FD4F8-1982-944D-82EB-21D8C8DEDBB0}" dt="2023-10-24T07:16:38.370" v="6049" actId="20577"/>
          <ac:spMkLst>
            <pc:docMk/>
            <pc:sldMk cId="350049264" sldId="586"/>
            <ac:spMk id="19" creationId="{F0766196-7677-BFE5-78F6-77BECD9B0552}"/>
          </ac:spMkLst>
        </pc:spChg>
      </pc:sldChg>
      <pc:sldChg chg="delSp modSp add mod">
        <pc:chgData name="Ewald Pauwels" userId="5c6e0985-1aa1-49cc-a00e-1ce226056b88" providerId="ADAL" clId="{365FD4F8-1982-944D-82EB-21D8C8DEDBB0}" dt="2023-10-24T08:36:00.102" v="6389" actId="6549"/>
        <pc:sldMkLst>
          <pc:docMk/>
          <pc:sldMk cId="1010434931" sldId="587"/>
        </pc:sldMkLst>
        <pc:spChg chg="del mod">
          <ac:chgData name="Ewald Pauwels" userId="5c6e0985-1aa1-49cc-a00e-1ce226056b88" providerId="ADAL" clId="{365FD4F8-1982-944D-82EB-21D8C8DEDBB0}" dt="2023-10-23T21:58:11.143" v="5121" actId="478"/>
          <ac:spMkLst>
            <pc:docMk/>
            <pc:sldMk cId="1010434931" sldId="587"/>
            <ac:spMk id="6" creationId="{77788206-D603-C263-48CD-79F3AADF90BF}"/>
          </ac:spMkLst>
        </pc:spChg>
        <pc:spChg chg="mod">
          <ac:chgData name="Ewald Pauwels" userId="5c6e0985-1aa1-49cc-a00e-1ce226056b88" providerId="ADAL" clId="{365FD4F8-1982-944D-82EB-21D8C8DEDBB0}" dt="2023-10-24T08:36:00.102" v="6389" actId="6549"/>
          <ac:spMkLst>
            <pc:docMk/>
            <pc:sldMk cId="1010434931" sldId="587"/>
            <ac:spMk id="19" creationId="{F0766196-7677-BFE5-78F6-77BECD9B0552}"/>
          </ac:spMkLst>
        </pc:spChg>
      </pc:sldChg>
      <pc:sldChg chg="modSp add mod ord">
        <pc:chgData name="Ewald Pauwels" userId="5c6e0985-1aa1-49cc-a00e-1ce226056b88" providerId="ADAL" clId="{365FD4F8-1982-944D-82EB-21D8C8DEDBB0}" dt="2023-10-23T22:01:43.537" v="5252" actId="20577"/>
        <pc:sldMkLst>
          <pc:docMk/>
          <pc:sldMk cId="2098103327" sldId="588"/>
        </pc:sldMkLst>
        <pc:spChg chg="mod">
          <ac:chgData name="Ewald Pauwels" userId="5c6e0985-1aa1-49cc-a00e-1ce226056b88" providerId="ADAL" clId="{365FD4F8-1982-944D-82EB-21D8C8DEDBB0}" dt="2023-10-23T22:01:43.537" v="5252" actId="20577"/>
          <ac:spMkLst>
            <pc:docMk/>
            <pc:sldMk cId="2098103327" sldId="588"/>
            <ac:spMk id="2" creationId="{192658C7-7F73-8696-3626-136AE4BF0AA2}"/>
          </ac:spMkLst>
        </pc:spChg>
        <pc:spChg chg="mod">
          <ac:chgData name="Ewald Pauwels" userId="5c6e0985-1aa1-49cc-a00e-1ce226056b88" providerId="ADAL" clId="{365FD4F8-1982-944D-82EB-21D8C8DEDBB0}" dt="2023-10-23T22:00:50.412" v="5247" actId="20577"/>
          <ac:spMkLst>
            <pc:docMk/>
            <pc:sldMk cId="2098103327" sldId="588"/>
            <ac:spMk id="3" creationId="{69C4CA99-5B0F-5412-49F8-EBC0527FE592}"/>
          </ac:spMkLst>
        </pc:spChg>
      </pc:sldChg>
    </pc:docChg>
  </pc:docChgLst>
  <pc:docChgLst>
    <pc:chgData name="Sofie Becuwe" userId="b1d313f4-e21b-46a5-bd37-37f27ab3ba3c" providerId="ADAL" clId="{765FF060-E6EC-B346-AC0C-0823E79281E3}"/>
    <pc:docChg chg="modSld">
      <pc:chgData name="Sofie Becuwe" userId="b1d313f4-e21b-46a5-bd37-37f27ab3ba3c" providerId="ADAL" clId="{765FF060-E6EC-B346-AC0C-0823E79281E3}" dt="2023-10-24T09:48:24.946" v="3" actId="20577"/>
      <pc:docMkLst>
        <pc:docMk/>
      </pc:docMkLst>
      <pc:sldChg chg="modSp mod">
        <pc:chgData name="Sofie Becuwe" userId="b1d313f4-e21b-46a5-bd37-37f27ab3ba3c" providerId="ADAL" clId="{765FF060-E6EC-B346-AC0C-0823E79281E3}" dt="2023-10-24T09:48:13.226" v="0" actId="20577"/>
        <pc:sldMkLst>
          <pc:docMk/>
          <pc:sldMk cId="4278325883" sldId="572"/>
        </pc:sldMkLst>
        <pc:spChg chg="mod">
          <ac:chgData name="Sofie Becuwe" userId="b1d313f4-e21b-46a5-bd37-37f27ab3ba3c" providerId="ADAL" clId="{765FF060-E6EC-B346-AC0C-0823E79281E3}" dt="2023-10-24T09:48:13.226" v="0" actId="20577"/>
          <ac:spMkLst>
            <pc:docMk/>
            <pc:sldMk cId="4278325883" sldId="572"/>
            <ac:spMk id="3" creationId="{9CF58B7B-D4D1-62BC-87B2-2FC34F1999C4}"/>
          </ac:spMkLst>
        </pc:spChg>
      </pc:sldChg>
      <pc:sldChg chg="modSp mod">
        <pc:chgData name="Sofie Becuwe" userId="b1d313f4-e21b-46a5-bd37-37f27ab3ba3c" providerId="ADAL" clId="{765FF060-E6EC-B346-AC0C-0823E79281E3}" dt="2023-10-24T09:48:24.946" v="3" actId="20577"/>
        <pc:sldMkLst>
          <pc:docMk/>
          <pc:sldMk cId="1040169391" sldId="578"/>
        </pc:sldMkLst>
        <pc:spChg chg="mod">
          <ac:chgData name="Sofie Becuwe" userId="b1d313f4-e21b-46a5-bd37-37f27ab3ba3c" providerId="ADAL" clId="{765FF060-E6EC-B346-AC0C-0823E79281E3}" dt="2023-10-24T09:48:24.946" v="3" actId="20577"/>
          <ac:spMkLst>
            <pc:docMk/>
            <pc:sldMk cId="1040169391" sldId="578"/>
            <ac:spMk id="2" creationId="{192658C7-7F73-8696-3626-136AE4BF0AA2}"/>
          </ac:spMkLst>
        </pc:spChg>
      </pc:sldChg>
      <pc:sldChg chg="modSp mod">
        <pc:chgData name="Sofie Becuwe" userId="b1d313f4-e21b-46a5-bd37-37f27ab3ba3c" providerId="ADAL" clId="{765FF060-E6EC-B346-AC0C-0823E79281E3}" dt="2023-10-24T09:48:17.051" v="1" actId="20577"/>
        <pc:sldMkLst>
          <pc:docMk/>
          <pc:sldMk cId="4025699921" sldId="579"/>
        </pc:sldMkLst>
        <pc:spChg chg="mod">
          <ac:chgData name="Sofie Becuwe" userId="b1d313f4-e21b-46a5-bd37-37f27ab3ba3c" providerId="ADAL" clId="{765FF060-E6EC-B346-AC0C-0823E79281E3}" dt="2023-10-24T09:48:17.051" v="1" actId="20577"/>
          <ac:spMkLst>
            <pc:docMk/>
            <pc:sldMk cId="4025699921" sldId="579"/>
            <ac:spMk id="14339" creationId="{4CD40FF4-7C51-4DCD-A953-4293A1F1DCC4}"/>
          </ac:spMkLst>
        </pc:spChg>
      </pc:sldChg>
      <pc:sldChg chg="modSp mod">
        <pc:chgData name="Sofie Becuwe" userId="b1d313f4-e21b-46a5-bd37-37f27ab3ba3c" providerId="ADAL" clId="{765FF060-E6EC-B346-AC0C-0823E79281E3}" dt="2023-10-24T09:48:20.197" v="2" actId="20577"/>
        <pc:sldMkLst>
          <pc:docMk/>
          <pc:sldMk cId="2094724461" sldId="581"/>
        </pc:sldMkLst>
        <pc:spChg chg="mod">
          <ac:chgData name="Sofie Becuwe" userId="b1d313f4-e21b-46a5-bd37-37f27ab3ba3c" providerId="ADAL" clId="{765FF060-E6EC-B346-AC0C-0823E79281E3}" dt="2023-10-24T09:48:20.197" v="2" actId="20577"/>
          <ac:spMkLst>
            <pc:docMk/>
            <pc:sldMk cId="2094724461" sldId="581"/>
            <ac:spMk id="14339" creationId="{4CD40FF4-7C51-4DCD-A953-4293A1F1DC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08CF2-A6B1-4881-90BC-8089BA5886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2D99C-A766-4781-98E4-51D3512248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AD20E5-652D-4825-846D-E251B07C7D5E}" type="datetimeFigureOut">
              <a:rPr lang="en-US"/>
              <a:pPr>
                <a:defRPr/>
              </a:pPr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42464-8165-4856-9BCA-45CBE03A6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1FF3C-9F6C-44A2-9EB3-47B44ABE4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986F834-9DA0-4255-98EA-E266E5F26309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4AF223-F62B-4A1F-9257-DECE3EBA0A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C47EB-E1C3-4B66-89F9-9B029F62A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1E932-C355-4E5B-8A2A-9461F2354B47}" type="datetimeFigureOut">
              <a:rPr lang="en-US"/>
              <a:pPr>
                <a:defRPr/>
              </a:pPr>
              <a:t>10/24/23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4533E4-902F-4719-98F7-E7F218A8B0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28F175-2118-4A91-BD58-81B533BF8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477AE-5AC0-4490-AFB0-BC8093401C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30EED-6B8C-4D57-9953-FC534FC22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0D8BD4-46E6-4EBB-9467-065654976590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4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970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5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970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34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5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93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8BD4-46E6-4EBB-9467-06565497659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1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8BD4-46E6-4EBB-9467-06565497659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86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8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5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3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08" indent="0">
              <a:buNone/>
            </a:pP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8BD4-46E6-4EBB-9467-06565497659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2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A34E26-0F28-4B1F-BC31-AD0A45951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23906F6-FC59-4139-B00A-CA4A92EE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520FBE-441B-4822-9AFE-2D59B94D7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DEBBE-51D4-4BCA-A1F3-2BCF1B073340}" type="slidenum">
              <a:rPr lang="en-US" altLang="nl-B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861FF8FB-9E8B-4017-B404-E0152D4C6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25" y="392113"/>
            <a:ext cx="1844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BF65A61B-DA51-41EC-880F-6F7EEDE104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725488"/>
            <a:ext cx="121983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1580398B-EE9C-4977-A185-91170D043209}"/>
              </a:ext>
            </a:extLst>
          </p:cNvPr>
          <p:cNvSpPr/>
          <p:nvPr userDrawn="1"/>
        </p:nvSpPr>
        <p:spPr>
          <a:xfrm flipH="1">
            <a:off x="0" y="4725988"/>
            <a:ext cx="12192000" cy="2162175"/>
          </a:xfrm>
          <a:custGeom>
            <a:avLst/>
            <a:gdLst>
              <a:gd name="connsiteX0" fmla="*/ 0 w 12192000"/>
              <a:gd name="connsiteY0" fmla="*/ 0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0 h 2162432"/>
              <a:gd name="connsiteX0" fmla="*/ 0 w 12192000"/>
              <a:gd name="connsiteY0" fmla="*/ 1169773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1169773 h 216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162432">
                <a:moveTo>
                  <a:pt x="0" y="1169773"/>
                </a:moveTo>
                <a:lnTo>
                  <a:pt x="12192000" y="0"/>
                </a:lnTo>
                <a:lnTo>
                  <a:pt x="12192000" y="2162432"/>
                </a:lnTo>
                <a:lnTo>
                  <a:pt x="0" y="2162432"/>
                </a:lnTo>
                <a:lnTo>
                  <a:pt x="0" y="116977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096CC-8C4E-432D-A1A2-E0004113039E}"/>
              </a:ext>
            </a:extLst>
          </p:cNvPr>
          <p:cNvSpPr/>
          <p:nvPr userDrawn="1"/>
        </p:nvSpPr>
        <p:spPr>
          <a:xfrm>
            <a:off x="0" y="4695825"/>
            <a:ext cx="12192000" cy="2162175"/>
          </a:xfrm>
          <a:custGeom>
            <a:avLst/>
            <a:gdLst>
              <a:gd name="connsiteX0" fmla="*/ 0 w 12192000"/>
              <a:gd name="connsiteY0" fmla="*/ 0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0 h 2162432"/>
              <a:gd name="connsiteX0" fmla="*/ 0 w 12192000"/>
              <a:gd name="connsiteY0" fmla="*/ 1169773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1169773 h 216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162432">
                <a:moveTo>
                  <a:pt x="0" y="1169773"/>
                </a:moveTo>
                <a:lnTo>
                  <a:pt x="12192000" y="0"/>
                </a:lnTo>
                <a:lnTo>
                  <a:pt x="12192000" y="2162432"/>
                </a:lnTo>
                <a:lnTo>
                  <a:pt x="0" y="2162432"/>
                </a:lnTo>
                <a:lnTo>
                  <a:pt x="0" y="1169773"/>
                </a:lnTo>
                <a:close/>
              </a:path>
            </a:pathLst>
          </a:custGeom>
          <a:solidFill>
            <a:srgbClr val="DB6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556D0C1D-7EC3-4D24-9FC0-117D207299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970588"/>
            <a:ext cx="39973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27259138-C2E4-43AF-BE91-545951C681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47325" y="634841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eaLnBrk="1" hangingPunct="1">
              <a:defRPr/>
            </a:pPr>
            <a:r>
              <a:rPr lang="en-US" altLang="nl-BE">
                <a:solidFill>
                  <a:schemeClr val="bg2"/>
                </a:solidFill>
                <a:latin typeface="FlandersArtSans-Medium"/>
              </a:rPr>
              <a:t>vscentrum</a:t>
            </a:r>
            <a:r>
              <a:rPr lang="en-US" altLang="nl-BE">
                <a:solidFill>
                  <a:schemeClr val="bg2"/>
                </a:solidFill>
              </a:rPr>
              <a:t>.be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5477AA-0470-45AE-98C2-EBA03E2A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52688" y="6353175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4687BAE6-4322-4AA7-A43F-0D329703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356350"/>
            <a:ext cx="21209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vscentrum.be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38E191-3314-428E-91F6-485F0F36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1070-6A6B-4EF9-BFF2-FBA0CFA0616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43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96A2F2-D681-4F1E-B97F-B3C6AFF8B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9443B-9257-42D3-BB31-EB69A185EF04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56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C711B3-6E84-4211-813A-F8AAE5173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69611B-2682-47F2-9AB8-DA0CBF01FD84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4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42F23E-3D32-4990-986B-8FEA68AA2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80867-64FA-4A81-89D5-60188439440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16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6E12C61B-4C64-4170-920A-02E880739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B7F760D8-2184-405E-A5B4-1723A4AD13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 block">
            <a:extLst>
              <a:ext uri="{FF2B5EF4-FFF2-40B4-BE49-F238E27FC236}">
                <a16:creationId xmlns:a16="http://schemas.microsoft.com/office/drawing/2014/main" id="{006769EB-EB13-47AF-AF70-6D6F26A0AD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392113"/>
            <a:ext cx="13906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mbi logo">
            <a:extLst>
              <a:ext uri="{FF2B5EF4-FFF2-40B4-BE49-F238E27FC236}">
                <a16:creationId xmlns:a16="http://schemas.microsoft.com/office/drawing/2014/main" id="{33393A73-6AFA-4D33-B675-67330C95E0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53138"/>
            <a:ext cx="34163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3">
            <a:extLst>
              <a:ext uri="{FF2B5EF4-FFF2-40B4-BE49-F238E27FC236}">
                <a16:creationId xmlns:a16="http://schemas.microsoft.com/office/drawing/2014/main" id="{5BE3B110-11AE-41B2-B3CE-D7CCC740A2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56913" y="6022975"/>
            <a:ext cx="1687512" cy="566738"/>
            <a:chOff x="10856633" y="6023189"/>
            <a:chExt cx="1687905" cy="565885"/>
          </a:xfrm>
        </p:grpSpPr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F3393863-9DFB-40D2-9992-29BF97B818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3316" y="6288470"/>
              <a:ext cx="768638" cy="30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04BD5C34-7A33-4C8A-8542-03CAB48E063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0856633" y="6023189"/>
              <a:ext cx="1687905" cy="26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landersArtSans-Regular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landersArtSans-Regular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landersArtSans-Regular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landersArtSans-Regular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landersArtSans-Regular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landersArtSans-Regular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landersArtSans-Regular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landersArtSans-Regular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landersArtSans-Regular"/>
                </a:defRPr>
              </a:lvl9pPr>
            </a:lstStyle>
            <a:p>
              <a:pPr eaLnBrk="1" hangingPunct="1">
                <a:defRPr/>
              </a:pPr>
              <a:r>
                <a:rPr lang="en-US" altLang="nl-BE" sz="1100">
                  <a:solidFill>
                    <a:schemeClr val="bg2"/>
                  </a:solidFill>
                </a:rPr>
                <a:t>Supported by</a:t>
              </a:r>
            </a:p>
          </p:txBody>
        </p:sp>
      </p:grpSp>
      <p:sp>
        <p:nvSpPr>
          <p:cNvPr id="14" name="Picture Placeholder 13" hidden="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7259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540" y="4742238"/>
            <a:ext cx="11239500" cy="1092436"/>
          </a:xfrm>
        </p:spPr>
        <p:txBody>
          <a:bodyPr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59F745-1B69-469B-8CD3-A5171CFC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00174-79C3-4628-8B17-D3B3A67F1D8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0A53290-891A-42A6-878F-C58A643B3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vscentrum.be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4F235B-6FDE-4129-B3BE-63C1AA858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180C5D-4D1C-4457-8442-5DB84F31ED0D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1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161085E-826C-4CC5-902B-1D3C6CEA9A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F38B09-B702-42B7-9737-C4D23D0638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EDF58-0167-402D-AAA8-3D9FCF49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175" y="6496050"/>
            <a:ext cx="501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82E71D10-64AC-43C7-8308-084D147C4D4A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1029" name="TextBox 6">
            <a:extLst>
              <a:ext uri="{FF2B5EF4-FFF2-40B4-BE49-F238E27FC236}">
                <a16:creationId xmlns:a16="http://schemas.microsoft.com/office/drawing/2014/main" id="{E77AE814-6188-4AE0-A3EF-43C800B0CC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23300" y="6564313"/>
            <a:ext cx="3479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r" eaLnBrk="1" hangingPunct="1">
              <a:defRPr/>
            </a:pPr>
            <a:r>
              <a:rPr lang="nl-BE" altLang="nl-BE" sz="1100">
                <a:latin typeface="FlandersArtSans-Medium"/>
              </a:rPr>
              <a:t>vscentrum.</a:t>
            </a:r>
            <a:r>
              <a:rPr lang="nl-BE" altLang="nl-BE" sz="1100">
                <a:solidFill>
                  <a:schemeClr val="accent1"/>
                </a:solidFill>
                <a:latin typeface="FlandersArtSans-Light"/>
              </a:rPr>
              <a:t>be</a:t>
            </a:r>
            <a:endParaRPr lang="en-GB" altLang="nl-BE" sz="1100">
              <a:solidFill>
                <a:schemeClr val="accent1"/>
              </a:solidFill>
              <a:latin typeface="FlandersArtSans-Light"/>
            </a:endParaRPr>
          </a:p>
        </p:txBody>
      </p:sp>
      <p:sp>
        <p:nvSpPr>
          <p:cNvPr id="1030" name="TextBox 7">
            <a:extLst>
              <a:ext uri="{FF2B5EF4-FFF2-40B4-BE49-F238E27FC236}">
                <a16:creationId xmlns:a16="http://schemas.microsoft.com/office/drawing/2014/main" id="{4313990A-0B40-4E98-A0E1-816EFEE09D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6050" y="6554788"/>
            <a:ext cx="1930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eaLnBrk="1" hangingPunct="1">
              <a:defRPr/>
            </a:pPr>
            <a:r>
              <a:rPr lang="nl-BE" altLang="nl-BE" sz="900">
                <a:solidFill>
                  <a:srgbClr val="26282B"/>
                </a:solidFill>
              </a:rPr>
              <a:t>Vlaams</a:t>
            </a:r>
            <a:r>
              <a:rPr lang="nl-BE" altLang="nl-BE" sz="900">
                <a:solidFill>
                  <a:srgbClr val="26282B"/>
                </a:solidFill>
                <a:latin typeface="FlandersArtSans-Medium"/>
              </a:rPr>
              <a:t> Supercomputer Centrum</a:t>
            </a:r>
            <a:endParaRPr lang="en-GB" altLang="nl-BE" sz="900">
              <a:solidFill>
                <a:srgbClr val="26282B"/>
              </a:solidFill>
              <a:latin typeface="FlandersArtSans-Medium"/>
            </a:endParaRPr>
          </a:p>
        </p:txBody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41158F18-934D-4138-9764-3DD61C0B804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7" b="1250"/>
          <a:stretch>
            <a:fillRect/>
          </a:stretch>
        </p:blipFill>
        <p:spPr bwMode="auto">
          <a:xfrm>
            <a:off x="10313988" y="76200"/>
            <a:ext cx="1887537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5" r:id="rId2"/>
    <p:sldLayoutId id="2147483856" r:id="rId3"/>
    <p:sldLayoutId id="2147483857" r:id="rId4"/>
    <p:sldLayoutId id="2147483861" r:id="rId5"/>
    <p:sldLayoutId id="2147483862" r:id="rId6"/>
    <p:sldLayoutId id="2147483863" r:id="rId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landersArtSans-Bol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landersArtSans-Bol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landersArtSans-Bol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landersArtSans-Bol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landersArtSans-Bol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landersArtSans-Bol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landersArtSans-Bol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landersArtSans-Bold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vscentrum.be/software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vscentrum.be/software/singularity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cs.hpc.ugent.be/apptaine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s.vscentrum.be/cloud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raform.i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hyperlink" Target="https://docs.vscentrum.be/cloud" TargetMode="External"/><Relationship Id="rId4" Type="http://schemas.openxmlformats.org/officeDocument/2006/relationships/hyperlink" Target="https://docs.vscentrum.be/cloud/terraform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centrum.be/clou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docs.hpc.ugent.be/teaching_train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er1.hpc.ugent.b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er1.hpc.ugent.b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7E2993-7B89-46FD-894A-B58E4F0A4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44002-29E0-4EFA-9A9F-54E9D2600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5" y="1947863"/>
            <a:ext cx="11239500" cy="2187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6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VSC Users Day</a:t>
            </a:r>
            <a:endParaRPr lang="en-US" sz="6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011F92-8D53-4174-A7CE-13D4EFD377DA}"/>
              </a:ext>
            </a:extLst>
          </p:cNvPr>
          <p:cNvSpPr txBox="1">
            <a:spLocks/>
          </p:cNvSpPr>
          <p:nvPr/>
        </p:nvSpPr>
        <p:spPr bwMode="auto">
          <a:xfrm>
            <a:off x="657225" y="2757084"/>
            <a:ext cx="112395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i="1" dirty="0">
                <a:solidFill>
                  <a:srgbClr val="DB6C30"/>
                </a:solidFill>
                <a:latin typeface="FlandersArtSans-Medium"/>
              </a:rPr>
              <a:t>Beyond traditional HPC:</a:t>
            </a:r>
            <a:br>
              <a:rPr lang="en-US" altLang="nl-BE" i="1" dirty="0">
                <a:solidFill>
                  <a:srgbClr val="DB6C30"/>
                </a:solidFill>
                <a:latin typeface="FlandersArtSans-Medium"/>
              </a:rPr>
            </a:br>
            <a:r>
              <a:rPr lang="en-US" altLang="nl-BE" i="1" dirty="0">
                <a:solidFill>
                  <a:srgbClr val="DB6C30"/>
                </a:solidFill>
                <a:latin typeface="FlandersArtSans-Medium"/>
              </a:rPr>
              <a:t>Tier-1 Cloud and Tier-1 Data, Open OnDemand, containers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Containers on Tier-1/Tier-2</a:t>
            </a:r>
          </a:p>
        </p:txBody>
      </p:sp>
      <p:sp>
        <p:nvSpPr>
          <p:cNvPr id="19" name="Rechthoek 1">
            <a:extLst>
              <a:ext uri="{FF2B5EF4-FFF2-40B4-BE49-F238E27FC236}">
                <a16:creationId xmlns:a16="http://schemas.microsoft.com/office/drawing/2014/main" id="{F0766196-7677-BFE5-78F6-77BECD9B0552}"/>
              </a:ext>
            </a:extLst>
          </p:cNvPr>
          <p:cNvSpPr/>
          <p:nvPr/>
        </p:nvSpPr>
        <p:spPr>
          <a:xfrm>
            <a:off x="785567" y="1346670"/>
            <a:ext cx="101719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/>
            <a:r>
              <a:rPr lang="en-GB" sz="2400" dirty="0"/>
              <a:t>Before considering to use containers on Tier-1/Tier-2 please bear in mind:</a:t>
            </a:r>
          </a:p>
          <a:p>
            <a:pPr marL="86400"/>
            <a:endParaRPr lang="en-GB" sz="2400" dirty="0"/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Containers images are typically </a:t>
            </a:r>
            <a:r>
              <a:rPr lang="en-GB" sz="2400" b="1" dirty="0"/>
              <a:t>non-optimized binaries </a:t>
            </a:r>
            <a:r>
              <a:rPr lang="en-GB" sz="2400" dirty="0"/>
              <a:t>of software</a:t>
            </a:r>
            <a:br>
              <a:rPr lang="en-GB" sz="2400" dirty="0"/>
            </a:br>
            <a:r>
              <a:rPr lang="en-GB" sz="2400" dirty="0"/>
              <a:t>They can work significantly slower than compiled software</a:t>
            </a:r>
            <a:br>
              <a:rPr lang="en-GB" sz="2400" dirty="0"/>
            </a:br>
            <a:r>
              <a:rPr lang="en-GB" sz="2400" dirty="0">
                <a:solidFill>
                  <a:srgbClr val="00B050"/>
                </a:solidFill>
              </a:rPr>
              <a:t>sporadic use = okay</a:t>
            </a:r>
            <a:r>
              <a:rPr lang="en-GB" sz="2400" dirty="0"/>
              <a:t>		</a:t>
            </a:r>
            <a:r>
              <a:rPr lang="en-GB" sz="2400" dirty="0">
                <a:solidFill>
                  <a:srgbClr val="FF0000"/>
                </a:solidFill>
              </a:rPr>
              <a:t>(many) production runs = bad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VSC Tier-1/2 ecosystem now supports</a:t>
            </a:r>
            <a:br>
              <a:rPr lang="en-GB" sz="2400" dirty="0"/>
            </a:br>
            <a:r>
              <a:rPr lang="en-GB" sz="2400" dirty="0"/>
              <a:t>+1.500 software modules, with +2.000 extensions</a:t>
            </a:r>
            <a:br>
              <a:rPr lang="en-GB" sz="2400" dirty="0"/>
            </a:br>
            <a:r>
              <a:rPr lang="en-GB" sz="2400" dirty="0"/>
              <a:t>properly compiled and optimized for the exact hardware</a:t>
            </a:r>
            <a:br>
              <a:rPr lang="en-GB" sz="2400" dirty="0"/>
            </a:br>
            <a:r>
              <a:rPr lang="en-GB" sz="2400" dirty="0"/>
              <a:t>VSC staff has invested a lot of time in this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6400"/>
            <a:r>
              <a:rPr lang="en-GB" sz="2400" dirty="0"/>
              <a:t>Save yourself (and other Tier-1/2 users) time and </a:t>
            </a:r>
            <a:r>
              <a:rPr lang="en-GB" sz="2400" b="1" dirty="0"/>
              <a:t>try out software modules first</a:t>
            </a:r>
          </a:p>
          <a:p>
            <a:pPr marL="86400"/>
            <a:r>
              <a:rPr lang="en-GB" sz="2400" dirty="0">
                <a:hlinkClick r:id="rId3"/>
              </a:rPr>
              <a:t>https://docs.vscentrum.be/software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0492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Containers on Tier-1/Tier-2</a:t>
            </a:r>
          </a:p>
        </p:txBody>
      </p:sp>
      <p:sp>
        <p:nvSpPr>
          <p:cNvPr id="19" name="Rechthoek 1">
            <a:extLst>
              <a:ext uri="{FF2B5EF4-FFF2-40B4-BE49-F238E27FC236}">
                <a16:creationId xmlns:a16="http://schemas.microsoft.com/office/drawing/2014/main" id="{F0766196-7677-BFE5-78F6-77BECD9B0552}"/>
              </a:ext>
            </a:extLst>
          </p:cNvPr>
          <p:cNvSpPr/>
          <p:nvPr/>
        </p:nvSpPr>
        <p:spPr>
          <a:xfrm>
            <a:off x="785567" y="1346670"/>
            <a:ext cx="105241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Docker does not run on VSC infrastructure (requires persistent root privilege)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Singularity/</a:t>
            </a:r>
            <a:r>
              <a:rPr lang="en-GB" sz="2400" dirty="0" err="1"/>
              <a:t>Apptainer</a:t>
            </a:r>
            <a:r>
              <a:rPr lang="en-GB" sz="2400" dirty="0"/>
              <a:t> containers are better suited for HPC systems:</a:t>
            </a:r>
            <a:br>
              <a:rPr lang="en-GB" sz="2400" dirty="0"/>
            </a:br>
            <a:r>
              <a:rPr lang="en-GB" sz="2400" dirty="0"/>
              <a:t>operating-system-level virtualization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It is possible to convert docker images to </a:t>
            </a:r>
            <a:r>
              <a:rPr lang="en-GB" sz="2400" dirty="0" err="1"/>
              <a:t>apptainer</a:t>
            </a:r>
            <a:r>
              <a:rPr lang="en-GB" sz="2400" dirty="0"/>
              <a:t> images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6400"/>
            <a:r>
              <a:rPr lang="en-GB" sz="2400" dirty="0"/>
              <a:t>How-to and examples at</a:t>
            </a:r>
          </a:p>
          <a:p>
            <a:pPr marL="86400"/>
            <a:r>
              <a:rPr lang="en-GB" sz="2400" dirty="0"/>
              <a:t>	</a:t>
            </a:r>
            <a:r>
              <a:rPr lang="en-GB" sz="2400" dirty="0">
                <a:hlinkClick r:id="rId3"/>
              </a:rPr>
              <a:t>https://docs.vscentrum.be/software/singularity.html</a:t>
            </a:r>
            <a:endParaRPr lang="en-GB" sz="2400" dirty="0"/>
          </a:p>
          <a:p>
            <a:pPr marL="86400"/>
            <a:r>
              <a:rPr lang="en-GB" sz="2400" dirty="0"/>
              <a:t>	</a:t>
            </a:r>
            <a:r>
              <a:rPr lang="en-GB" sz="2400" dirty="0">
                <a:hlinkClick r:id="rId4"/>
              </a:rPr>
              <a:t>https://docs.hpc.ugent.be/apptainer</a:t>
            </a:r>
            <a:r>
              <a:rPr lang="en-GB" sz="2400" dirty="0"/>
              <a:t> </a:t>
            </a:r>
          </a:p>
          <a:p>
            <a:pPr marL="86400"/>
            <a:endParaRPr lang="en-GB" sz="2400" dirty="0"/>
          </a:p>
          <a:p>
            <a:pPr marL="86400"/>
            <a:r>
              <a:rPr lang="en-GB" sz="2400" dirty="0"/>
              <a:t>Caveats: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Check local policies if </a:t>
            </a:r>
            <a:r>
              <a:rPr lang="en-GB" sz="2400" dirty="0" err="1"/>
              <a:t>Apptainer</a:t>
            </a:r>
            <a:r>
              <a:rPr lang="en-GB" sz="2400" dirty="0"/>
              <a:t> image can reside on all filesystems</a:t>
            </a:r>
            <a:br>
              <a:rPr lang="en-GB" sz="2400" dirty="0"/>
            </a:br>
            <a:r>
              <a:rPr lang="en-GB" sz="2400" dirty="0"/>
              <a:t>(e.g. at </a:t>
            </a:r>
            <a:r>
              <a:rPr lang="en-GB" sz="2400" dirty="0" err="1"/>
              <a:t>UGent</a:t>
            </a:r>
            <a:r>
              <a:rPr lang="en-GB" sz="2400" dirty="0"/>
              <a:t> must be scratch, local disk of </a:t>
            </a:r>
            <a:r>
              <a:rPr lang="en-GB" sz="2400" dirty="0" err="1"/>
              <a:t>workernode</a:t>
            </a:r>
            <a:r>
              <a:rPr lang="en-GB" sz="2400" dirty="0"/>
              <a:t> or </a:t>
            </a:r>
            <a:r>
              <a:rPr lang="en-GB" sz="2400" dirty="0" err="1"/>
              <a:t>ramdisk</a:t>
            </a:r>
            <a:r>
              <a:rPr lang="en-GB" sz="2400" dirty="0"/>
              <a:t>)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Use </a:t>
            </a:r>
            <a:r>
              <a:rPr lang="en-GB" sz="2400" i="1" dirty="0"/>
              <a:t>--</a:t>
            </a:r>
            <a:r>
              <a:rPr lang="en-GB" sz="2400" i="1" dirty="0" err="1"/>
              <a:t>fakeroot</a:t>
            </a:r>
            <a:r>
              <a:rPr lang="en-GB" sz="2400" i="1" dirty="0"/>
              <a:t> </a:t>
            </a:r>
            <a:r>
              <a:rPr lang="en-GB" sz="2400" dirty="0"/>
              <a:t>option to make new </a:t>
            </a:r>
            <a:r>
              <a:rPr lang="en-GB" sz="2400" dirty="0" err="1"/>
              <a:t>Apptainer</a:t>
            </a:r>
            <a:r>
              <a:rPr lang="en-GB" sz="2400" dirty="0"/>
              <a:t> images or convert docker images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You never know what is in a container, unless you build it yourself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04349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58C7-7F73-8696-3626-136AE4BF0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Tier-1 Cloud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4CA99-5B0F-5412-49F8-EBC0527FE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Virtual Machines with ultimate flexibility for power users</a:t>
            </a:r>
          </a:p>
        </p:txBody>
      </p:sp>
    </p:spTree>
    <p:extLst>
      <p:ext uri="{BB962C8B-B14F-4D97-AF65-F5344CB8AC3E}">
        <p14:creationId xmlns:p14="http://schemas.microsoft.com/office/powerpoint/2010/main" val="371679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Tier-1 Cloud – Specs </a:t>
            </a:r>
          </a:p>
        </p:txBody>
      </p:sp>
      <p:pic>
        <p:nvPicPr>
          <p:cNvPr id="5" name="Afbeelding 29">
            <a:extLst>
              <a:ext uri="{FF2B5EF4-FFF2-40B4-BE49-F238E27FC236}">
                <a16:creationId xmlns:a16="http://schemas.microsoft.com/office/drawing/2014/main" id="{C80238E2-D76D-99AE-505D-2E6EC876F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1" t="6928" r="-13" b="38738"/>
          <a:stretch/>
        </p:blipFill>
        <p:spPr>
          <a:xfrm>
            <a:off x="452436" y="1209585"/>
            <a:ext cx="8560935" cy="5219789"/>
          </a:xfrm>
          <a:prstGeom prst="roundRect">
            <a:avLst>
              <a:gd name="adj" fmla="val 0"/>
            </a:avLst>
          </a:prstGeom>
          <a:ln w="28575">
            <a:noFill/>
          </a:ln>
        </p:spPr>
      </p:pic>
      <p:sp>
        <p:nvSpPr>
          <p:cNvPr id="19" name="Rechthoek 1">
            <a:extLst>
              <a:ext uri="{FF2B5EF4-FFF2-40B4-BE49-F238E27FC236}">
                <a16:creationId xmlns:a16="http://schemas.microsoft.com/office/drawing/2014/main" id="{F0766196-7677-BFE5-78F6-77BECD9B0552}"/>
              </a:ext>
            </a:extLst>
          </p:cNvPr>
          <p:cNvSpPr/>
          <p:nvPr/>
        </p:nvSpPr>
        <p:spPr>
          <a:xfrm>
            <a:off x="3251201" y="1346670"/>
            <a:ext cx="7576456" cy="526297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>
            <a:spAutoFit/>
          </a:bodyPr>
          <a:lstStyle/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‘Platform as a Service’ for power users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Deploy resources for scientific / R&amp;D use case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virtual machines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storage systems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private/public networks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…</a:t>
            </a:r>
          </a:p>
          <a:p>
            <a:pPr marL="86400"/>
            <a:endParaRPr lang="en-GB" sz="2400" dirty="0"/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Deployed with Red Hat OpenStack Platform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Supported by VSC team (</a:t>
            </a:r>
            <a:r>
              <a:rPr lang="en-GB" sz="2400" dirty="0" err="1"/>
              <a:t>UGent</a:t>
            </a:r>
            <a:r>
              <a:rPr lang="en-GB" sz="2400" dirty="0"/>
              <a:t>) and Red Hat support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High availability setup on single site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Powerful, but effort required!</a:t>
            </a:r>
            <a:br>
              <a:rPr lang="en-GB" sz="2400" dirty="0"/>
            </a:br>
            <a:r>
              <a:rPr lang="en-GB" sz="2400" dirty="0"/>
              <a:t>You are responsible for:</a:t>
            </a:r>
            <a:br>
              <a:rPr lang="en-GB" sz="2400" dirty="0"/>
            </a:br>
            <a:r>
              <a:rPr lang="en-GB" sz="2400" dirty="0"/>
              <a:t>installation, maintenance, user management, 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477D5D-287A-8610-7BE5-5D11DF01C3E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83038" y="2604619"/>
            <a:ext cx="1792080" cy="115452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F7C9C4-E8CB-891E-1656-08A369D7606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782041" y="2422591"/>
            <a:ext cx="1437895" cy="143789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871138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Tier-1 Cloud – Specs </a:t>
            </a:r>
          </a:p>
        </p:txBody>
      </p:sp>
      <p:sp>
        <p:nvSpPr>
          <p:cNvPr id="45" name="TextBox 6_10">
            <a:extLst>
              <a:ext uri="{FF2B5EF4-FFF2-40B4-BE49-F238E27FC236}">
                <a16:creationId xmlns:a16="http://schemas.microsoft.com/office/drawing/2014/main" id="{09A2951F-D467-8BAE-CFBA-C3F5AB053573}"/>
              </a:ext>
            </a:extLst>
          </p:cNvPr>
          <p:cNvSpPr/>
          <p:nvPr/>
        </p:nvSpPr>
        <p:spPr>
          <a:xfrm>
            <a:off x="452437" y="1245240"/>
            <a:ext cx="3692471" cy="24915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9 UPSv1-GPUv2 hypervisors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AMD </a:t>
            </a:r>
            <a:r>
              <a:rPr lang="en-US" sz="2000" strike="noStrike" spc="-1" dirty="0" err="1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Epyc</a:t>
            </a: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7542 2.9GHz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128 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512 GB 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3 NVIDIA Ampere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16GB GDDR6 mem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Connected to UPS</a:t>
            </a:r>
          </a:p>
        </p:txBody>
      </p:sp>
      <p:sp>
        <p:nvSpPr>
          <p:cNvPr id="46" name="TextBox 6_10">
            <a:extLst>
              <a:ext uri="{FF2B5EF4-FFF2-40B4-BE49-F238E27FC236}">
                <a16:creationId xmlns:a16="http://schemas.microsoft.com/office/drawing/2014/main" id="{9BF2D94C-AB53-1D18-B308-2BA6A8FB7286}"/>
              </a:ext>
            </a:extLst>
          </p:cNvPr>
          <p:cNvSpPr/>
          <p:nvPr/>
        </p:nvSpPr>
        <p:spPr>
          <a:xfrm>
            <a:off x="4248639" y="1245240"/>
            <a:ext cx="4047565" cy="156820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80 CPUv1 </a:t>
            </a:r>
            <a:r>
              <a:rPr lang="en-US" sz="2400" b="1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h</a:t>
            </a:r>
            <a:r>
              <a:rPr lang="en-US" sz="2400" b="1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ypervisors (older)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Intel Xeon CPU E5-2680 2.40GHz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28 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512 GB RAM</a:t>
            </a:r>
          </a:p>
        </p:txBody>
      </p:sp>
      <p:sp>
        <p:nvSpPr>
          <p:cNvPr id="47" name="TextBox 6_10">
            <a:extLst>
              <a:ext uri="{FF2B5EF4-FFF2-40B4-BE49-F238E27FC236}">
                <a16:creationId xmlns:a16="http://schemas.microsoft.com/office/drawing/2014/main" id="{8C07257B-6C81-4E16-6969-91D893C8CB75}"/>
              </a:ext>
            </a:extLst>
          </p:cNvPr>
          <p:cNvSpPr/>
          <p:nvPr/>
        </p:nvSpPr>
        <p:spPr>
          <a:xfrm>
            <a:off x="8306752" y="1234604"/>
            <a:ext cx="3018705" cy="24915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9 GPUv3 hypervisors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AMD </a:t>
            </a:r>
            <a:r>
              <a:rPr lang="en-US" sz="2000" strike="noStrike" spc="-1" dirty="0" err="1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Epyc</a:t>
            </a: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7542 2.9GHz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128 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512 GB 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2 NVIDIA Tesla 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16GB GDDR6 mem</a:t>
            </a:r>
            <a:endParaRPr lang="en-US" sz="2000" strike="noStrike" spc="-1" dirty="0">
              <a:latin typeface="FlandersArtSans-Regular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trike="noStrike" spc="-1" dirty="0"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Connected to UPS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A5D847-892C-9AC1-BE9B-DB8016B00FAD}"/>
              </a:ext>
            </a:extLst>
          </p:cNvPr>
          <p:cNvSpPr txBox="1"/>
          <p:nvPr/>
        </p:nvSpPr>
        <p:spPr>
          <a:xfrm>
            <a:off x="452436" y="4044555"/>
            <a:ext cx="7457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BE" sz="2400" dirty="0"/>
              <a:t>1 public IP per project</a:t>
            </a:r>
          </a:p>
          <a:p>
            <a:pPr marL="0" indent="0">
              <a:buNone/>
            </a:pPr>
            <a:r>
              <a:rPr lang="nl-BE" sz="2400" dirty="0"/>
              <a:t>Various VM images/flavors/instance types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Full GPU PCI device passthrough (no more virtual GPUs)</a:t>
            </a:r>
          </a:p>
          <a:p>
            <a:pPr marL="457200" indent="-457200"/>
            <a:r>
              <a:rPr lang="nl-BE" sz="2400" dirty="0"/>
              <a:t>Each VM can attach a full GPU</a:t>
            </a:r>
          </a:p>
          <a:p>
            <a:pPr marL="457200" indent="-457200"/>
            <a:r>
              <a:rPr lang="nl-BE" sz="2400" dirty="0"/>
              <a:t>Users can install the latest Nvidia drivers for their VMs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A37E1DD-FAF6-853A-5D97-94EB937CBB5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925908" y="4514266"/>
            <a:ext cx="1883944" cy="2343734"/>
          </a:xfrm>
          <a:prstGeom prst="rect">
            <a:avLst/>
          </a:prstGeom>
          <a:ln w="0">
            <a:noFill/>
          </a:ln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8D7B3863-3B71-CA7C-E92D-C794AEF65C6B}"/>
              </a:ext>
            </a:extLst>
          </p:cNvPr>
          <p:cNvGrpSpPr/>
          <p:nvPr/>
        </p:nvGrpSpPr>
        <p:grpSpPr>
          <a:xfrm>
            <a:off x="9475164" y="3736776"/>
            <a:ext cx="2692881" cy="1817060"/>
            <a:chOff x="8619514" y="4085581"/>
            <a:chExt cx="2692881" cy="181706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B11726A-4417-4127-83A5-F040D28294DA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8619514" y="4085581"/>
              <a:ext cx="1817060" cy="18170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EA3C7DC-C549-D0CA-7CDD-664D09723602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9882369" y="4251444"/>
              <a:ext cx="1430026" cy="1112242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" name="Rechthoek 1">
            <a:extLst>
              <a:ext uri="{FF2B5EF4-FFF2-40B4-BE49-F238E27FC236}">
                <a16:creationId xmlns:a16="http://schemas.microsoft.com/office/drawing/2014/main" id="{B14A0639-A177-AE1F-AABC-C2A5E19CC007}"/>
              </a:ext>
            </a:extLst>
          </p:cNvPr>
          <p:cNvSpPr/>
          <p:nvPr/>
        </p:nvSpPr>
        <p:spPr>
          <a:xfrm>
            <a:off x="319316" y="828735"/>
            <a:ext cx="815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indent="0">
              <a:buFont typeface="Arial" panose="020B0604020202020204" pitchFamily="34" charset="0"/>
              <a:buNone/>
            </a:pPr>
            <a:r>
              <a:rPr lang="en-GB" sz="2400" dirty="0">
                <a:hlinkClick r:id="rId6"/>
              </a:rPr>
              <a:t>https://docs.vscentrum.be</a:t>
            </a:r>
            <a:r>
              <a:rPr lang="en-GB" sz="2400">
                <a:hlinkClick r:id="rId6"/>
              </a:rPr>
              <a:t>/cloud</a:t>
            </a:r>
            <a:r>
              <a:rPr lang="en-GB" sz="240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56995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Tier-1 Cloud – Orchestration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A5D847-892C-9AC1-BE9B-DB8016B00FAD}"/>
              </a:ext>
            </a:extLst>
          </p:cNvPr>
          <p:cNvSpPr txBox="1"/>
          <p:nvPr/>
        </p:nvSpPr>
        <p:spPr>
          <a:xfrm>
            <a:off x="452436" y="1529955"/>
            <a:ext cx="110842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BE" sz="2400" dirty="0"/>
              <a:t>Tier-1 Cloud enables orchestration with </a:t>
            </a:r>
            <a:r>
              <a:rPr lang="nl-BE" sz="2400" b="1" u="sng" dirty="0"/>
              <a:t>Terraform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generate complex cloud infrastructures as user with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compatible with multiple cloud providers e.g. AWS CloudFormation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HashiCorp Terraform is an infrastrucure as code tool (IaC):</a:t>
            </a:r>
          </a:p>
          <a:p>
            <a:pPr marL="0" indent="0">
              <a:buNone/>
            </a:pPr>
            <a:r>
              <a:rPr lang="nl-BE" sz="2400" dirty="0">
                <a:hlinkClick r:id="rId3"/>
              </a:rPr>
              <a:t>https://www.terraform.io</a:t>
            </a:r>
            <a:r>
              <a:rPr lang="nl-BE" sz="2400" dirty="0"/>
              <a:t>  </a:t>
            </a:r>
          </a:p>
          <a:p>
            <a:pPr marL="0" indent="0">
              <a:buNone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Easy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Supports thousands of providers including OpenStack, AWS, Azure...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Recommended way to deploy cloud infrastructures for new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Several examples in VSC Tier-1 Cloud documentation:</a:t>
            </a:r>
          </a:p>
          <a:p>
            <a:pPr marL="0" indent="0">
              <a:buNone/>
            </a:pPr>
            <a:r>
              <a:rPr lang="nl-BE" sz="2400" dirty="0">
                <a:hlinkClick r:id="rId4"/>
              </a:rPr>
              <a:t>https://docs.vscentrum.be/cloud/terraform.html</a:t>
            </a:r>
            <a:r>
              <a:rPr lang="nl-BE" sz="2400" dirty="0"/>
              <a:t> </a:t>
            </a:r>
          </a:p>
        </p:txBody>
      </p:sp>
      <p:sp>
        <p:nvSpPr>
          <p:cNvPr id="53" name="Rechthoek 1">
            <a:extLst>
              <a:ext uri="{FF2B5EF4-FFF2-40B4-BE49-F238E27FC236}">
                <a16:creationId xmlns:a16="http://schemas.microsoft.com/office/drawing/2014/main" id="{B14A0639-A177-AE1F-AABC-C2A5E19CC007}"/>
              </a:ext>
            </a:extLst>
          </p:cNvPr>
          <p:cNvSpPr/>
          <p:nvPr/>
        </p:nvSpPr>
        <p:spPr>
          <a:xfrm>
            <a:off x="319316" y="828735"/>
            <a:ext cx="815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indent="0">
              <a:buFont typeface="Arial" panose="020B0604020202020204" pitchFamily="34" charset="0"/>
              <a:buNone/>
            </a:pPr>
            <a:r>
              <a:rPr lang="en-GB" sz="2400" dirty="0">
                <a:hlinkClick r:id="rId5"/>
              </a:rPr>
              <a:t>https://docs.vscentrum.be/cloud</a:t>
            </a:r>
            <a:r>
              <a:rPr lang="en-GB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957EE-D0B8-9478-6EA7-E0FDFFB23C1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9276942" y="2799403"/>
            <a:ext cx="1985418" cy="198541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57343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Tier-1 Cloud – Access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A2362873-07A5-1F56-1881-C1AF0B5D4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2400"/>
              </p:ext>
            </p:extLst>
          </p:nvPr>
        </p:nvGraphicFramePr>
        <p:xfrm>
          <a:off x="452437" y="4797385"/>
          <a:ext cx="10804553" cy="1752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51182">
                  <a:extLst>
                    <a:ext uri="{9D8B030D-6E8A-4147-A177-3AD203B41FA5}">
                      <a16:colId xmlns:a16="http://schemas.microsoft.com/office/drawing/2014/main" val="1603704344"/>
                    </a:ext>
                  </a:extLst>
                </a:gridCol>
                <a:gridCol w="1896035">
                  <a:extLst>
                    <a:ext uri="{9D8B030D-6E8A-4147-A177-3AD203B41FA5}">
                      <a16:colId xmlns:a16="http://schemas.microsoft.com/office/drawing/2014/main" val="1764067219"/>
                    </a:ext>
                  </a:extLst>
                </a:gridCol>
                <a:gridCol w="2689412">
                  <a:extLst>
                    <a:ext uri="{9D8B030D-6E8A-4147-A177-3AD203B41FA5}">
                      <a16:colId xmlns:a16="http://schemas.microsoft.com/office/drawing/2014/main" val="2192757774"/>
                    </a:ext>
                  </a:extLst>
                </a:gridCol>
                <a:gridCol w="1855694">
                  <a:extLst>
                    <a:ext uri="{9D8B030D-6E8A-4147-A177-3AD203B41FA5}">
                      <a16:colId xmlns:a16="http://schemas.microsoft.com/office/drawing/2014/main" val="3158053458"/>
                    </a:ext>
                  </a:extLst>
                </a:gridCol>
                <a:gridCol w="2112230">
                  <a:extLst>
                    <a:ext uri="{9D8B030D-6E8A-4147-A177-3AD203B41FA5}">
                      <a16:colId xmlns:a16="http://schemas.microsoft.com/office/drawing/2014/main" val="1907018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BE" dirty="0"/>
                        <a:t>Academic researchers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BE" dirty="0"/>
                        <a:t>Industry/SME researchers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41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dirty="0"/>
                        <a:t>Access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Starting Grant</a:t>
                      </a:r>
                    </a:p>
                    <a:p>
                      <a:r>
                        <a:rPr lang="en-BE" dirty="0"/>
                        <a:t>(lightweight)</a:t>
                      </a:r>
                      <a:endParaRPr lang="en-B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Project access</a:t>
                      </a:r>
                    </a:p>
                    <a:p>
                      <a:r>
                        <a:rPr lang="en-BE" dirty="0"/>
                        <a:t>(evaluation &amp; selection)</a:t>
                      </a:r>
                      <a:endParaRPr lang="en-B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Exploratory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4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Free of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dirty="0"/>
                        <a:t>Free of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dirty="0"/>
                        <a:t>Free of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Full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17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8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Up to 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8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Contract 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83300"/>
                  </a:ext>
                </a:extLst>
              </a:tr>
            </a:tbl>
          </a:graphicData>
        </a:graphic>
      </p:graphicFrame>
      <p:sp>
        <p:nvSpPr>
          <p:cNvPr id="8" name="Rechthoek 1">
            <a:extLst>
              <a:ext uri="{FF2B5EF4-FFF2-40B4-BE49-F238E27FC236}">
                <a16:creationId xmlns:a16="http://schemas.microsoft.com/office/drawing/2014/main" id="{C4911936-2348-7988-59BB-2229871D6B88}"/>
              </a:ext>
            </a:extLst>
          </p:cNvPr>
          <p:cNvSpPr/>
          <p:nvPr/>
        </p:nvSpPr>
        <p:spPr>
          <a:xfrm>
            <a:off x="319316" y="828735"/>
            <a:ext cx="815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indent="0">
              <a:buFont typeface="Arial" panose="020B0604020202020204" pitchFamily="34" charset="0"/>
              <a:buNone/>
            </a:pPr>
            <a:r>
              <a:rPr lang="en-GB" sz="2400" dirty="0">
                <a:hlinkClick r:id="rId3"/>
              </a:rPr>
              <a:t>https://www.vscentrum.be/cloud</a:t>
            </a:r>
            <a:r>
              <a:rPr lang="en-GB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B1B02-808E-D742-F81A-AD41B0C26BA6}"/>
              </a:ext>
            </a:extLst>
          </p:cNvPr>
          <p:cNvSpPr txBox="1"/>
          <p:nvPr/>
        </p:nvSpPr>
        <p:spPr>
          <a:xfrm>
            <a:off x="452436" y="1529955"/>
            <a:ext cx="1108424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BE" sz="2400" dirty="0"/>
              <a:t>Starting/exploratory: continuously open</a:t>
            </a:r>
          </a:p>
          <a:p>
            <a:pPr marL="0" indent="0">
              <a:buNone/>
            </a:pPr>
            <a:r>
              <a:rPr lang="nl-BE" sz="2400" dirty="0"/>
              <a:t>3 project access calls per year: Feb, June, Oct</a:t>
            </a:r>
            <a:br>
              <a:rPr lang="nl-BE" sz="2400" dirty="0"/>
            </a:br>
            <a:r>
              <a:rPr lang="nl-BE" sz="2400" dirty="0"/>
              <a:t>Requesting follow-up project is possible</a:t>
            </a:r>
          </a:p>
          <a:p>
            <a:pPr marL="0" indent="0">
              <a:buNone/>
            </a:pPr>
            <a:endParaRPr lang="nl-BE" sz="1200" dirty="0"/>
          </a:p>
          <a:p>
            <a:pPr marL="0" indent="0">
              <a:buNone/>
            </a:pPr>
            <a:r>
              <a:rPr lang="nl-BE" sz="2400" dirty="0"/>
              <a:t>Results from calls, so far (started June 2021):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10 pilot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14 starting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20 academic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3 exploratory industry/SME projects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E0F4EC-443C-EAD6-91E8-32EE9840C14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6172200" y="897023"/>
            <a:ext cx="5836920" cy="38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155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Tier-1 Cloud – Analysis of projects </a:t>
            </a:r>
          </a:p>
        </p:txBody>
      </p:sp>
      <p:sp>
        <p:nvSpPr>
          <p:cNvPr id="19" name="Rechthoek 1">
            <a:extLst>
              <a:ext uri="{FF2B5EF4-FFF2-40B4-BE49-F238E27FC236}">
                <a16:creationId xmlns:a16="http://schemas.microsoft.com/office/drawing/2014/main" id="{F0766196-7677-BFE5-78F6-77BECD9B0552}"/>
              </a:ext>
            </a:extLst>
          </p:cNvPr>
          <p:cNvSpPr/>
          <p:nvPr/>
        </p:nvSpPr>
        <p:spPr>
          <a:xfrm>
            <a:off x="452437" y="1295400"/>
            <a:ext cx="7547900" cy="4893647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>
            <a:spAutoFit/>
          </a:bodyPr>
          <a:lstStyle/>
          <a:p>
            <a:pPr marL="86400"/>
            <a:r>
              <a:rPr lang="en-GB" sz="2400" b="1" dirty="0"/>
              <a:t>Typical use cases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User interface (web)</a:t>
            </a:r>
          </a:p>
          <a:p>
            <a:pPr marL="886500" lvl="1" indent="-342900">
              <a:buFont typeface="Wingdings" pitchFamily="2" charset="2"/>
              <a:buChar char="à"/>
            </a:pPr>
            <a:r>
              <a:rPr lang="en-GB" sz="2400" dirty="0"/>
              <a:t>data analytics tool (database)</a:t>
            </a:r>
          </a:p>
          <a:p>
            <a:pPr marL="1343700" lvl="2" indent="-342900">
              <a:buFont typeface="Wingdings" pitchFamily="2" charset="2"/>
              <a:buChar char="à"/>
            </a:pPr>
            <a:r>
              <a:rPr lang="en-GB" sz="2400" dirty="0"/>
              <a:t>custom calculations (compute)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Web-based data management/processing platform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Study HPC configuration (for optimal AI training)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Interactive prototyping environment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Teaching purposes – dedicated VMs for students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6400"/>
            <a:r>
              <a:rPr lang="en-GB" sz="2400" b="1" dirty="0"/>
              <a:t>Target audience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Researchers within project (purpose = ease of use)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Broad audience researchers (purpose = service delivery)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Students</a:t>
            </a:r>
          </a:p>
        </p:txBody>
      </p:sp>
      <p:pic>
        <p:nvPicPr>
          <p:cNvPr id="4" name="Afbeelding 29">
            <a:extLst>
              <a:ext uri="{FF2B5EF4-FFF2-40B4-BE49-F238E27FC236}">
                <a16:creationId xmlns:a16="http://schemas.microsoft.com/office/drawing/2014/main" id="{F9A63DFF-F33B-AFE5-28CC-4861AB13D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b="38738"/>
          <a:stretch/>
        </p:blipFill>
        <p:spPr>
          <a:xfrm>
            <a:off x="8676502" y="5669628"/>
            <a:ext cx="2094842" cy="759747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2CB2113A-7B20-CD91-9D21-29EE75D3C24B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>
          <a:xfrm>
            <a:off x="8348363" y="4885268"/>
            <a:ext cx="1284120" cy="1015920"/>
          </a:xfrm>
          <a:prstGeom prst="rect">
            <a:avLst/>
          </a:prstGeom>
          <a:ln w="0">
            <a:noFill/>
          </a:ln>
        </p:spPr>
      </p:pic>
      <p:pic>
        <p:nvPicPr>
          <p:cNvPr id="7" name="Picture 1" descr="page4image7966784">
            <a:extLst>
              <a:ext uri="{FF2B5EF4-FFF2-40B4-BE49-F238E27FC236}">
                <a16:creationId xmlns:a16="http://schemas.microsoft.com/office/drawing/2014/main" id="{3EE66DCA-4151-EEB4-53F6-9DA3A625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01" y="1120127"/>
            <a:ext cx="3884723" cy="2979433"/>
          </a:xfrm>
          <a:prstGeom prst="rect">
            <a:avLst/>
          </a:prstGeom>
          <a:solidFill>
            <a:schemeClr val="bg1"/>
          </a:solidFill>
          <a:ln>
            <a:solidFill>
              <a:srgbClr val="DB6C30"/>
            </a:solidFill>
          </a:ln>
        </p:spPr>
      </p:pic>
      <p:sp>
        <p:nvSpPr>
          <p:cNvPr id="8" name="Rechthoek 1">
            <a:extLst>
              <a:ext uri="{FF2B5EF4-FFF2-40B4-BE49-F238E27FC236}">
                <a16:creationId xmlns:a16="http://schemas.microsoft.com/office/drawing/2014/main" id="{04102D6B-C8A2-F4CA-937D-966CEA36A8D9}"/>
              </a:ext>
            </a:extLst>
          </p:cNvPr>
          <p:cNvSpPr/>
          <p:nvPr/>
        </p:nvSpPr>
        <p:spPr>
          <a:xfrm>
            <a:off x="7753719" y="4130040"/>
            <a:ext cx="3884723" cy="646331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>
            <a:spAutoFit/>
          </a:bodyPr>
          <a:lstStyle/>
          <a:p>
            <a:pPr marL="86400" algn="ctr"/>
            <a:r>
              <a:rPr lang="en-GB" sz="1200" i="1" dirty="0"/>
              <a:t>VUB – Social media and news outlets as a source for understanding the spatial distribution and intensity of natural hazard events on a global scale</a:t>
            </a:r>
          </a:p>
        </p:txBody>
      </p:sp>
    </p:spTree>
    <p:extLst>
      <p:ext uri="{BB962C8B-B14F-4D97-AF65-F5344CB8AC3E}">
        <p14:creationId xmlns:p14="http://schemas.microsoft.com/office/powerpoint/2010/main" val="222961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58C7-7F73-8696-3626-136AE4BF0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Open OnDemand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4CA99-5B0F-5412-49F8-EBC0527FE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HPC access made easy</a:t>
            </a:r>
          </a:p>
        </p:txBody>
      </p:sp>
    </p:spTree>
    <p:extLst>
      <p:ext uri="{BB962C8B-B14F-4D97-AF65-F5344CB8AC3E}">
        <p14:creationId xmlns:p14="http://schemas.microsoft.com/office/powerpoint/2010/main" val="209810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35B3E0-E909-4DEA-84F9-2F74E9685110}"/>
              </a:ext>
            </a:extLst>
          </p:cNvPr>
          <p:cNvSpPr txBox="1">
            <a:spLocks/>
          </p:cNvSpPr>
          <p:nvPr/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A1C33-475D-474A-A037-DDAF3DC7AF09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6D59A29-982B-2FCF-C920-67BFF36340EF}"/>
              </a:ext>
            </a:extLst>
          </p:cNvPr>
          <p:cNvSpPr txBox="1">
            <a:spLocks/>
          </p:cNvSpPr>
          <p:nvPr/>
        </p:nvSpPr>
        <p:spPr>
          <a:xfrm>
            <a:off x="838200" y="1486958"/>
            <a:ext cx="10515600" cy="471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sz="2400" dirty="0">
                <a:solidFill>
                  <a:srgbClr val="333639"/>
                </a:solidFill>
                <a:latin typeface="FlandersArtSans-Regular"/>
              </a:rPr>
              <a:t>Browser based, integrated, single access point for all of your high performance computing (HPC) resources</a:t>
            </a: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Opensource </a:t>
            </a:r>
            <a:r>
              <a:rPr lang="nl-BE" sz="2400" dirty="0" err="1">
                <a:solidFill>
                  <a:srgbClr val="333639"/>
                </a:solidFill>
                <a:latin typeface="FlandersArtSans-Regular"/>
              </a:rPr>
              <a:t>developed</a:t>
            </a: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 </a:t>
            </a:r>
          </a:p>
          <a:p>
            <a:pPr marL="914400" lvl="1" indent="-457200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OSC lead</a:t>
            </a:r>
          </a:p>
          <a:p>
            <a:pPr marL="914400" lvl="1" indent="-457200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US NSF sponsored since 2015</a:t>
            </a:r>
          </a:p>
          <a:p>
            <a:pPr marL="914400" lvl="1" indent="-457200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250+ </a:t>
            </a:r>
            <a:r>
              <a:rPr lang="nl-BE" sz="2000" dirty="0" err="1">
                <a:solidFill>
                  <a:srgbClr val="333639"/>
                </a:solidFill>
                <a:latin typeface="FlandersArtSans-Regular"/>
              </a:rPr>
              <a:t>installations</a:t>
            </a:r>
            <a:endParaRPr lang="nl-BE" sz="20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r>
              <a:rPr lang="nl-BE" sz="2400" dirty="0" err="1">
                <a:solidFill>
                  <a:srgbClr val="333639"/>
                </a:solidFill>
                <a:latin typeface="FlandersArtSans-Regular"/>
              </a:rPr>
              <a:t>Roll</a:t>
            </a: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-out </a:t>
            </a:r>
            <a:r>
              <a:rPr lang="nl-BE" sz="2400" dirty="0" err="1">
                <a:solidFill>
                  <a:srgbClr val="333639"/>
                </a:solidFill>
                <a:latin typeface="FlandersArtSans-Regular"/>
              </a:rPr>
              <a:t>within</a:t>
            </a: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 VSC </a:t>
            </a:r>
            <a:r>
              <a:rPr lang="nl-BE" sz="2400" dirty="0" err="1">
                <a:solidFill>
                  <a:srgbClr val="333639"/>
                </a:solidFill>
                <a:latin typeface="FlandersArtSans-Regular"/>
              </a:rPr>
              <a:t>ongoing</a:t>
            </a: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914400" lvl="1" indent="-457200">
              <a:lnSpc>
                <a:spcPct val="100000"/>
              </a:lnSpc>
            </a:pPr>
            <a:r>
              <a:rPr lang="nl-BE" sz="2000" dirty="0" err="1">
                <a:solidFill>
                  <a:srgbClr val="333639"/>
                </a:solidFill>
                <a:latin typeface="FlandersArtSans-Regular"/>
              </a:rPr>
              <a:t>Currently</a:t>
            </a: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 </a:t>
            </a:r>
            <a:r>
              <a:rPr lang="nl-BE" sz="2000" dirty="0" err="1">
                <a:solidFill>
                  <a:srgbClr val="333639"/>
                </a:solidFill>
                <a:latin typeface="FlandersArtSans-Regular"/>
              </a:rPr>
              <a:t>available</a:t>
            </a: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 at </a:t>
            </a:r>
          </a:p>
          <a:p>
            <a:pPr marL="1371600" lvl="2" indent="-457200">
              <a:lnSpc>
                <a:spcPct val="100000"/>
              </a:lnSpc>
            </a:pPr>
            <a:r>
              <a:rPr lang="nl-BE" sz="1600" dirty="0">
                <a:solidFill>
                  <a:srgbClr val="333639"/>
                </a:solidFill>
                <a:latin typeface="FlandersArtSans-Regular"/>
              </a:rPr>
              <a:t>Tier-1</a:t>
            </a:r>
          </a:p>
          <a:p>
            <a:pPr marL="1371600" lvl="2" indent="-457200">
              <a:lnSpc>
                <a:spcPct val="100000"/>
              </a:lnSpc>
            </a:pPr>
            <a:r>
              <a:rPr lang="nl-BE" sz="1600" dirty="0">
                <a:solidFill>
                  <a:srgbClr val="333639"/>
                </a:solidFill>
                <a:latin typeface="FlandersArtSans-Regular"/>
              </a:rPr>
              <a:t>Tier-2 UGent</a:t>
            </a:r>
          </a:p>
          <a:p>
            <a:pPr marL="1371600" lvl="2" indent="-457200">
              <a:lnSpc>
                <a:spcPct val="100000"/>
              </a:lnSpc>
            </a:pPr>
            <a:r>
              <a:rPr lang="nl-BE" sz="1600" dirty="0">
                <a:solidFill>
                  <a:srgbClr val="333639"/>
                </a:solidFill>
                <a:latin typeface="FlandersArtSans-Regular"/>
              </a:rPr>
              <a:t>Tier-2 KU Leuven</a:t>
            </a:r>
          </a:p>
          <a:p>
            <a:pPr marL="457200" indent="-457200">
              <a:lnSpc>
                <a:spcPct val="100000"/>
              </a:lnSpc>
            </a:pP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dirty="0">
              <a:solidFill>
                <a:srgbClr val="333639"/>
              </a:solidFill>
              <a:latin typeface="FlandersArtSans-Regular"/>
            </a:endParaRPr>
          </a:p>
          <a:p>
            <a:pPr lvl="1"/>
            <a:endParaRPr lang="nl-BE" dirty="0">
              <a:solidFill>
                <a:srgbClr val="333639"/>
              </a:solidFill>
              <a:latin typeface="FlandersArtSans-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C3AD1-9DD5-5BBA-70ED-827DDAB97D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1641" y="2037180"/>
            <a:ext cx="5509903" cy="3617781"/>
          </a:xfrm>
          <a:prstGeom prst="rect">
            <a:avLst/>
          </a:prstGeom>
        </p:spPr>
      </p:pic>
      <p:sp>
        <p:nvSpPr>
          <p:cNvPr id="8" name="TextBox 68">
            <a:extLst>
              <a:ext uri="{FF2B5EF4-FFF2-40B4-BE49-F238E27FC236}">
                <a16:creationId xmlns:a16="http://schemas.microsoft.com/office/drawing/2014/main" id="{9962A3FA-ED70-FB37-B709-D9B6BF69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Open OnDemand</a:t>
            </a:r>
          </a:p>
        </p:txBody>
      </p:sp>
    </p:spTree>
    <p:extLst>
      <p:ext uri="{BB962C8B-B14F-4D97-AF65-F5344CB8AC3E}">
        <p14:creationId xmlns:p14="http://schemas.microsoft.com/office/powerpoint/2010/main" val="161684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Beyond traditional HPC</a:t>
            </a:r>
          </a:p>
        </p:txBody>
      </p:sp>
      <p:sp>
        <p:nvSpPr>
          <p:cNvPr id="7" name="TextBox 6_10">
            <a:extLst>
              <a:ext uri="{FF2B5EF4-FFF2-40B4-BE49-F238E27FC236}">
                <a16:creationId xmlns:a16="http://schemas.microsoft.com/office/drawing/2014/main" id="{F795D3CB-AA0E-0A6B-C5D9-64A76FB10586}"/>
              </a:ext>
            </a:extLst>
          </p:cNvPr>
          <p:cNvSpPr/>
          <p:nvPr/>
        </p:nvSpPr>
        <p:spPr>
          <a:xfrm>
            <a:off x="3193854" y="1913722"/>
            <a:ext cx="3069960" cy="5833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b="1" strike="noStrike" spc="-1" dirty="0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Compute Power</a:t>
            </a:r>
            <a:endParaRPr lang="en-GB" sz="2400" b="1" strike="noStrike" spc="-1" dirty="0">
              <a:solidFill>
                <a:srgbClr val="DB6C30"/>
              </a:solidFill>
              <a:latin typeface="FlandersArtSans-Regular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64614-F492-164F-43EF-BB592288DEED}"/>
              </a:ext>
            </a:extLst>
          </p:cNvPr>
          <p:cNvSpPr/>
          <p:nvPr/>
        </p:nvSpPr>
        <p:spPr>
          <a:xfrm>
            <a:off x="2752567" y="1628983"/>
            <a:ext cx="259408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353A42"/>
                </a:solidFill>
                <a:latin typeface="Open Sans Extrabold"/>
                <a:ea typeface="Open Sans Extrabold"/>
              </a:rPr>
              <a:t>Tier-1 Compute</a:t>
            </a:r>
            <a:endParaRPr lang="en-GB" sz="2400" strike="noStrike" spc="-1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EB370-A03D-9A1C-2A3A-0DBEC085C7B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82330" y="1367286"/>
            <a:ext cx="1921320" cy="1924560"/>
          </a:xfrm>
          <a:prstGeom prst="rect">
            <a:avLst/>
          </a:prstGeom>
          <a:ln w="0">
            <a:noFill/>
          </a:ln>
        </p:spPr>
      </p:pic>
      <p:pic>
        <p:nvPicPr>
          <p:cNvPr id="23" name="Afbeelding 29">
            <a:extLst>
              <a:ext uri="{FF2B5EF4-FFF2-40B4-BE49-F238E27FC236}">
                <a16:creationId xmlns:a16="http://schemas.microsoft.com/office/drawing/2014/main" id="{D039869F-5AD6-8877-8CF6-2E5785632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r="2096"/>
          <a:stretch/>
        </p:blipFill>
        <p:spPr>
          <a:xfrm>
            <a:off x="7646307" y="1150783"/>
            <a:ext cx="2204386" cy="1267521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F4A735E-265B-8ECE-7765-A181C15BB22D}"/>
              </a:ext>
            </a:extLst>
          </p:cNvPr>
          <p:cNvSpPr/>
          <p:nvPr/>
        </p:nvSpPr>
        <p:spPr>
          <a:xfrm>
            <a:off x="7981729" y="2485127"/>
            <a:ext cx="125448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353A42"/>
                </a:solidFill>
                <a:latin typeface="+mj-lt"/>
                <a:ea typeface="Open Sans Extrabold"/>
              </a:rPr>
              <a:t>Hortense</a:t>
            </a:r>
            <a:endParaRPr lang="en-GB" sz="2200" b="1" strike="noStrike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5074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35B3E0-E909-4DEA-84F9-2F74E9685110}"/>
              </a:ext>
            </a:extLst>
          </p:cNvPr>
          <p:cNvSpPr txBox="1">
            <a:spLocks/>
          </p:cNvSpPr>
          <p:nvPr/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A1C33-475D-474A-A037-DDAF3DC7AF09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6D59A29-982B-2FCF-C920-67BFF36340EF}"/>
              </a:ext>
            </a:extLst>
          </p:cNvPr>
          <p:cNvSpPr txBox="1">
            <a:spLocks/>
          </p:cNvSpPr>
          <p:nvPr/>
        </p:nvSpPr>
        <p:spPr>
          <a:xfrm>
            <a:off x="838200" y="1486958"/>
            <a:ext cx="10515600" cy="471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BE" dirty="0">
                <a:solidFill>
                  <a:srgbClr val="333639"/>
                </a:solidFill>
                <a:latin typeface="FlandersArtSans-Regular"/>
              </a:rPr>
              <a:t>Easy access – nothing to install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dirty="0" err="1">
                <a:solidFill>
                  <a:srgbClr val="333639"/>
                </a:solidFill>
                <a:latin typeface="FlandersArtSans-Regular"/>
              </a:rPr>
              <a:t>Functionality</a:t>
            </a:r>
            <a:endParaRPr lang="nl-BE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Basic file transfers</a:t>
            </a:r>
          </a:p>
          <a:p>
            <a:pPr marL="457200" indent="-457200"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Job monitoring</a:t>
            </a:r>
          </a:p>
          <a:p>
            <a:pPr marL="457200" indent="-457200"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Shell access</a:t>
            </a:r>
          </a:p>
          <a:p>
            <a:pPr marL="457200" indent="-457200"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Interactive apps</a:t>
            </a:r>
          </a:p>
          <a:p>
            <a:pPr marL="457200" indent="-457200">
              <a:lnSpc>
                <a:spcPct val="100000"/>
              </a:lnSpc>
            </a:pPr>
            <a:endParaRPr lang="nl-BE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sz="3200" dirty="0">
              <a:solidFill>
                <a:srgbClr val="333639"/>
              </a:solidFill>
              <a:latin typeface="FlandersArtSans-Regular"/>
            </a:endParaRPr>
          </a:p>
          <a:p>
            <a:pPr lvl="1"/>
            <a:endParaRPr lang="nl-BE" sz="2800" dirty="0">
              <a:solidFill>
                <a:srgbClr val="333639"/>
              </a:solidFill>
              <a:latin typeface="FlandersArtSans-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64C04-4C39-CC83-C88B-9624056A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664" y="3571655"/>
            <a:ext cx="4700347" cy="3011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A4815-9E14-3578-57EF-13D62EFF0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075" y="1006705"/>
            <a:ext cx="4851725" cy="3350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6F7C7-5896-0757-B906-C02ABCA2E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810" y="2133995"/>
            <a:ext cx="5110874" cy="2724499"/>
          </a:xfrm>
          <a:prstGeom prst="rect">
            <a:avLst/>
          </a:prstGeom>
        </p:spPr>
      </p:pic>
      <p:sp>
        <p:nvSpPr>
          <p:cNvPr id="8" name="TextBox 68">
            <a:extLst>
              <a:ext uri="{FF2B5EF4-FFF2-40B4-BE49-F238E27FC236}">
                <a16:creationId xmlns:a16="http://schemas.microsoft.com/office/drawing/2014/main" id="{09879C65-C17B-6805-A111-DD2FF6148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Open OnDemand</a:t>
            </a:r>
          </a:p>
        </p:txBody>
      </p:sp>
    </p:spTree>
    <p:extLst>
      <p:ext uri="{BB962C8B-B14F-4D97-AF65-F5344CB8AC3E}">
        <p14:creationId xmlns:p14="http://schemas.microsoft.com/office/powerpoint/2010/main" val="1875846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35B3E0-E909-4DEA-84F9-2F74E9685110}"/>
              </a:ext>
            </a:extLst>
          </p:cNvPr>
          <p:cNvSpPr txBox="1">
            <a:spLocks/>
          </p:cNvSpPr>
          <p:nvPr/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A1C33-475D-474A-A037-DDAF3DC7AF09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6D59A29-982B-2FCF-C920-67BFF36340EF}"/>
              </a:ext>
            </a:extLst>
          </p:cNvPr>
          <p:cNvSpPr txBox="1">
            <a:spLocks/>
          </p:cNvSpPr>
          <p:nvPr/>
        </p:nvSpPr>
        <p:spPr>
          <a:xfrm>
            <a:off x="838200" y="1486958"/>
            <a:ext cx="10515600" cy="471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dirty="0">
              <a:solidFill>
                <a:srgbClr val="333639"/>
              </a:solidFill>
              <a:latin typeface="FlandersArtSans-Regular"/>
            </a:endParaRPr>
          </a:p>
          <a:p>
            <a:pPr lvl="1"/>
            <a:endParaRPr lang="nl-BE" dirty="0">
              <a:solidFill>
                <a:srgbClr val="333639"/>
              </a:solidFill>
              <a:latin typeface="FlandersArtSans-Regular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9CB5A5-04F8-744A-B295-BB8A54100733}"/>
              </a:ext>
            </a:extLst>
          </p:cNvPr>
          <p:cNvSpPr txBox="1">
            <a:spLocks/>
          </p:cNvSpPr>
          <p:nvPr/>
        </p:nvSpPr>
        <p:spPr>
          <a:xfrm>
            <a:off x="576000" y="1656000"/>
            <a:ext cx="11041200" cy="471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>
                <a:cs typeface="Arial"/>
              </a:rPr>
              <a:t>Ideal for:</a:t>
            </a:r>
          </a:p>
          <a:p>
            <a:r>
              <a:rPr lang="nl-BE" sz="2400" dirty="0">
                <a:cs typeface="Arial"/>
              </a:rPr>
              <a:t>Basic file manipulations</a:t>
            </a:r>
          </a:p>
          <a:p>
            <a:r>
              <a:rPr lang="nl-BE" sz="2400" dirty="0">
                <a:cs typeface="Arial"/>
              </a:rPr>
              <a:t>Small down/uploads</a:t>
            </a:r>
          </a:p>
          <a:p>
            <a:endParaRPr lang="nl-BE" dirty="0">
              <a:cs typeface="Arial"/>
            </a:endParaRPr>
          </a:p>
          <a:p>
            <a:endParaRPr lang="nl-BE" dirty="0">
              <a:cs typeface="Arial"/>
            </a:endParaRPr>
          </a:p>
          <a:p>
            <a:endParaRPr lang="nl-BE" dirty="0">
              <a:cs typeface="Arial"/>
            </a:endParaRPr>
          </a:p>
          <a:p>
            <a:pPr marL="0" indent="0">
              <a:buNone/>
            </a:pPr>
            <a:r>
              <a:rPr lang="nl-BE" dirty="0">
                <a:cs typeface="Arial"/>
              </a:rPr>
              <a:t>For more complex data operations</a:t>
            </a:r>
          </a:p>
          <a:p>
            <a:r>
              <a:rPr lang="nl-BE" sz="2400" dirty="0">
                <a:cs typeface="Arial"/>
              </a:rPr>
              <a:t>Globus</a:t>
            </a:r>
          </a:p>
          <a:p>
            <a:r>
              <a:rPr lang="nl-BE" sz="2400" dirty="0">
                <a:cs typeface="Arial"/>
              </a:rPr>
              <a:t>Tier-1 Data workflows</a:t>
            </a:r>
          </a:p>
        </p:txBody>
      </p:sp>
      <p:pic>
        <p:nvPicPr>
          <p:cNvPr id="5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09285D6-91DF-07A0-66A4-3DDD5329E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8" t="4943" r="1043" b="-380"/>
          <a:stretch/>
        </p:blipFill>
        <p:spPr>
          <a:xfrm>
            <a:off x="5261811" y="1136688"/>
            <a:ext cx="6801852" cy="3448360"/>
          </a:xfrm>
          <a:prstGeom prst="rect">
            <a:avLst/>
          </a:prstGeom>
        </p:spPr>
      </p:pic>
      <p:sp>
        <p:nvSpPr>
          <p:cNvPr id="8" name="TextBox 68">
            <a:extLst>
              <a:ext uri="{FF2B5EF4-FFF2-40B4-BE49-F238E27FC236}">
                <a16:creationId xmlns:a16="http://schemas.microsoft.com/office/drawing/2014/main" id="{93440C66-5E7F-EAFF-3703-980E368D6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Open OnDemand</a:t>
            </a:r>
          </a:p>
        </p:txBody>
      </p:sp>
    </p:spTree>
    <p:extLst>
      <p:ext uri="{BB962C8B-B14F-4D97-AF65-F5344CB8AC3E}">
        <p14:creationId xmlns:p14="http://schemas.microsoft.com/office/powerpoint/2010/main" val="416778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35B3E0-E909-4DEA-84F9-2F74E9685110}"/>
              </a:ext>
            </a:extLst>
          </p:cNvPr>
          <p:cNvSpPr txBox="1">
            <a:spLocks/>
          </p:cNvSpPr>
          <p:nvPr/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A1C33-475D-474A-A037-DDAF3DC7AF09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6D59A29-982B-2FCF-C920-67BFF36340EF}"/>
              </a:ext>
            </a:extLst>
          </p:cNvPr>
          <p:cNvSpPr txBox="1">
            <a:spLocks/>
          </p:cNvSpPr>
          <p:nvPr/>
        </p:nvSpPr>
        <p:spPr>
          <a:xfrm>
            <a:off x="838200" y="1486958"/>
            <a:ext cx="10515600" cy="471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dirty="0">
              <a:solidFill>
                <a:srgbClr val="333639"/>
              </a:solidFill>
              <a:latin typeface="FlandersArtSans-Regular"/>
            </a:endParaRPr>
          </a:p>
          <a:p>
            <a:pPr lvl="1"/>
            <a:endParaRPr lang="nl-BE" dirty="0">
              <a:solidFill>
                <a:srgbClr val="333639"/>
              </a:solidFill>
              <a:latin typeface="FlandersArtSans-Regular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9CB5A5-04F8-744A-B295-BB8A54100733}"/>
              </a:ext>
            </a:extLst>
          </p:cNvPr>
          <p:cNvSpPr txBox="1">
            <a:spLocks/>
          </p:cNvSpPr>
          <p:nvPr/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>
                <a:cs typeface="Arial"/>
              </a:rPr>
              <a:t>Overview of active jobs</a:t>
            </a:r>
          </a:p>
          <a:p>
            <a:r>
              <a:rPr lang="nl-BE" dirty="0">
                <a:cs typeface="Arial"/>
              </a:rPr>
              <a:t>Job information</a:t>
            </a:r>
          </a:p>
          <a:p>
            <a:r>
              <a:rPr lang="nl-BE" dirty="0">
                <a:cs typeface="Arial"/>
              </a:rPr>
              <a:t>All jobs - submitted from</a:t>
            </a:r>
          </a:p>
          <a:p>
            <a:pPr lvl="1"/>
            <a:r>
              <a:rPr lang="nl-BE" dirty="0">
                <a:cs typeface="Arial"/>
              </a:rPr>
              <a:t>OnDemand</a:t>
            </a:r>
          </a:p>
          <a:p>
            <a:pPr lvl="1"/>
            <a:r>
              <a:rPr lang="nl-BE" dirty="0">
                <a:cs typeface="Arial"/>
              </a:rPr>
              <a:t>Terminal outside of OnDemand</a:t>
            </a:r>
          </a:p>
          <a:p>
            <a:r>
              <a:rPr lang="nl-BE" dirty="0">
                <a:cs typeface="Arial"/>
              </a:rPr>
              <a:t>And yes, you can delete your job</a:t>
            </a:r>
          </a:p>
          <a:p>
            <a:endParaRPr lang="nl-BE" dirty="0">
              <a:cs typeface="Arial"/>
            </a:endParaRPr>
          </a:p>
          <a:p>
            <a:endParaRPr lang="nl-BE" dirty="0"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9137A9-F279-7932-C9D0-05E065678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66" y="1143430"/>
            <a:ext cx="6192934" cy="2871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EC3E03-C79B-5C7D-81CD-1007265A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976" y="2514781"/>
            <a:ext cx="5844850" cy="3199789"/>
          </a:xfrm>
          <a:prstGeom prst="rect">
            <a:avLst/>
          </a:prstGeom>
        </p:spPr>
      </p:pic>
      <p:sp>
        <p:nvSpPr>
          <p:cNvPr id="7" name="TextBox 68">
            <a:extLst>
              <a:ext uri="{FF2B5EF4-FFF2-40B4-BE49-F238E27FC236}">
                <a16:creationId xmlns:a16="http://schemas.microsoft.com/office/drawing/2014/main" id="{B10F07F1-8A6A-9829-03C8-69DFCA619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Open OnDemand – Job Monitoring</a:t>
            </a:r>
          </a:p>
        </p:txBody>
      </p:sp>
    </p:spTree>
    <p:extLst>
      <p:ext uri="{BB962C8B-B14F-4D97-AF65-F5344CB8AC3E}">
        <p14:creationId xmlns:p14="http://schemas.microsoft.com/office/powerpoint/2010/main" val="3150818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35B3E0-E909-4DEA-84F9-2F74E9685110}"/>
              </a:ext>
            </a:extLst>
          </p:cNvPr>
          <p:cNvSpPr txBox="1">
            <a:spLocks/>
          </p:cNvSpPr>
          <p:nvPr/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A1C33-475D-474A-A037-DDAF3DC7AF09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6D59A29-982B-2FCF-C920-67BFF36340EF}"/>
              </a:ext>
            </a:extLst>
          </p:cNvPr>
          <p:cNvSpPr txBox="1">
            <a:spLocks/>
          </p:cNvSpPr>
          <p:nvPr/>
        </p:nvSpPr>
        <p:spPr>
          <a:xfrm>
            <a:off x="838200" y="1486958"/>
            <a:ext cx="10515600" cy="471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Easy for creating general scripts </a:t>
            </a:r>
          </a:p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Personal use</a:t>
            </a:r>
          </a:p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Teams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Create jobs in a couple of clicks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Basic templates provided</a:t>
            </a:r>
          </a:p>
          <a:p>
            <a:pPr marL="0" indent="0">
              <a:lnSpc>
                <a:spcPct val="100000"/>
              </a:lnSpc>
              <a:buNone/>
            </a:pPr>
            <a:endParaRPr lang="nl-BE" dirty="0">
              <a:solidFill>
                <a:srgbClr val="333639"/>
              </a:solidFill>
              <a:latin typeface="FlandersArtSans-Regular"/>
            </a:endParaRPr>
          </a:p>
          <a:p>
            <a:pPr lvl="1"/>
            <a:endParaRPr lang="nl-BE" dirty="0">
              <a:solidFill>
                <a:srgbClr val="333639"/>
              </a:solidFill>
              <a:latin typeface="FlandersArtSans-Regular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9CB5A5-04F8-744A-B295-BB8A54100733}"/>
              </a:ext>
            </a:extLst>
          </p:cNvPr>
          <p:cNvSpPr txBox="1">
            <a:spLocks/>
          </p:cNvSpPr>
          <p:nvPr/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BE" sz="16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B768F-BC52-71A5-105D-A20B0BC33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55" y="1275707"/>
            <a:ext cx="5049209" cy="2806934"/>
          </a:xfrm>
          <a:prstGeom prst="rect">
            <a:avLst/>
          </a:prstGeom>
        </p:spPr>
      </p:pic>
      <p:sp>
        <p:nvSpPr>
          <p:cNvPr id="8" name="TextBox 68">
            <a:extLst>
              <a:ext uri="{FF2B5EF4-FFF2-40B4-BE49-F238E27FC236}">
                <a16:creationId xmlns:a16="http://schemas.microsoft.com/office/drawing/2014/main" id="{9B28F06F-470B-E456-3360-F7E1032FE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Open OnDemand – Job Submission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BD6B56-1524-A8EE-A149-E8A65653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18" y="4174145"/>
            <a:ext cx="4964521" cy="23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24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35B3E0-E909-4DEA-84F9-2F74E9685110}"/>
              </a:ext>
            </a:extLst>
          </p:cNvPr>
          <p:cNvSpPr txBox="1">
            <a:spLocks/>
          </p:cNvSpPr>
          <p:nvPr/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A1C33-475D-474A-A037-DDAF3DC7AF09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6D59A29-982B-2FCF-C920-67BFF36340EF}"/>
              </a:ext>
            </a:extLst>
          </p:cNvPr>
          <p:cNvSpPr txBox="1">
            <a:spLocks/>
          </p:cNvSpPr>
          <p:nvPr/>
        </p:nvSpPr>
        <p:spPr>
          <a:xfrm>
            <a:off x="838200" y="1486958"/>
            <a:ext cx="10515600" cy="471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333639"/>
                </a:solidFill>
                <a:latin typeface="FlandersArtSans-Regular"/>
              </a:rPr>
              <a:t>Login node shell access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333639"/>
                </a:solidFill>
                <a:latin typeface="FlandersArtSans-Regular"/>
              </a:rPr>
              <a:t>Interactive session on compute node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9CB5A5-04F8-744A-B295-BB8A54100733}"/>
              </a:ext>
            </a:extLst>
          </p:cNvPr>
          <p:cNvSpPr txBox="1">
            <a:spLocks/>
          </p:cNvSpPr>
          <p:nvPr/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BE" sz="1600" dirty="0">
              <a:latin typeface="Arial"/>
              <a:cs typeface="Arial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91D412B6-C8A9-8B19-31D7-C915ABF62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88"/>
          <a:stretch/>
        </p:blipFill>
        <p:spPr>
          <a:xfrm>
            <a:off x="838200" y="3429000"/>
            <a:ext cx="3867738" cy="2184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F3FAA-D3E6-A37D-026C-D72E24A9B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830" y="1134086"/>
            <a:ext cx="3873807" cy="2925926"/>
          </a:xfrm>
          <a:prstGeom prst="rect">
            <a:avLst/>
          </a:prstGeom>
        </p:spPr>
      </p:pic>
      <p:sp>
        <p:nvSpPr>
          <p:cNvPr id="8" name="TextBox 68">
            <a:extLst>
              <a:ext uri="{FF2B5EF4-FFF2-40B4-BE49-F238E27FC236}">
                <a16:creationId xmlns:a16="http://schemas.microsoft.com/office/drawing/2014/main" id="{BC7CC84B-4175-B61B-9E66-FDBE0492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Open OnDemand – Integrated shells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7285-6EBA-2CBE-3A07-A485053BC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061" y="4322856"/>
            <a:ext cx="4406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4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35B3E0-E909-4DEA-84F9-2F74E9685110}"/>
              </a:ext>
            </a:extLst>
          </p:cNvPr>
          <p:cNvSpPr txBox="1">
            <a:spLocks/>
          </p:cNvSpPr>
          <p:nvPr/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A1C33-475D-474A-A037-DDAF3DC7AF09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6D59A29-982B-2FCF-C920-67BFF36340EF}"/>
              </a:ext>
            </a:extLst>
          </p:cNvPr>
          <p:cNvSpPr txBox="1">
            <a:spLocks/>
          </p:cNvSpPr>
          <p:nvPr/>
        </p:nvSpPr>
        <p:spPr>
          <a:xfrm>
            <a:off x="838200" y="1486958"/>
            <a:ext cx="10515600" cy="471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333639"/>
                </a:solidFill>
                <a:latin typeface="FlandersArtSans-Regular"/>
              </a:rPr>
              <a:t>Applications with GUI in the browser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solidFill>
                  <a:srgbClr val="333639"/>
                </a:solidFill>
                <a:latin typeface="FlandersArtSans-Regular"/>
              </a:rPr>
              <a:t>Specify job specifics in submit form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solidFill>
                  <a:srgbClr val="333639"/>
                </a:solidFill>
                <a:latin typeface="FlandersArtSans-Regular"/>
              </a:rPr>
              <a:t>Submit an interactive job from the web browser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sz="2000" dirty="0">
                <a:solidFill>
                  <a:srgbClr val="333639"/>
                </a:solidFill>
                <a:latin typeface="FlandersArtSans-Regular"/>
              </a:rPr>
              <a:t>Job will be processed through the queue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solidFill>
                  <a:srgbClr val="333639"/>
                </a:solidFill>
                <a:latin typeface="FlandersArtSans-Regular"/>
              </a:rPr>
              <a:t>Connect to the created session</a:t>
            </a:r>
          </a:p>
          <a:p>
            <a:pPr marL="457200" indent="-457200">
              <a:lnSpc>
                <a:spcPct val="100000"/>
              </a:lnSpc>
            </a:pPr>
            <a:endParaRPr lang="en-US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sz="2400" dirty="0">
              <a:solidFill>
                <a:srgbClr val="333639"/>
              </a:solidFill>
              <a:latin typeface="FlandersArtSans-Regular"/>
            </a:endParaRPr>
          </a:p>
          <a:p>
            <a:pPr marL="457200" indent="-457200">
              <a:lnSpc>
                <a:spcPct val="100000"/>
              </a:lnSpc>
            </a:pPr>
            <a:endParaRPr lang="nl-BE" dirty="0">
              <a:solidFill>
                <a:srgbClr val="333639"/>
              </a:solidFill>
              <a:latin typeface="FlandersArtSans-Regular"/>
            </a:endParaRPr>
          </a:p>
          <a:p>
            <a:pPr lvl="1"/>
            <a:endParaRPr lang="nl-BE" dirty="0">
              <a:solidFill>
                <a:srgbClr val="333639"/>
              </a:solidFill>
              <a:latin typeface="FlandersArtSans-Regular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9CB5A5-04F8-744A-B295-BB8A54100733}"/>
              </a:ext>
            </a:extLst>
          </p:cNvPr>
          <p:cNvSpPr txBox="1">
            <a:spLocks/>
          </p:cNvSpPr>
          <p:nvPr/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BE" sz="1600" dirty="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B5B9C4-9DE6-968E-FBDF-F8BA29853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40"/>
          <a:stretch/>
        </p:blipFill>
        <p:spPr>
          <a:xfrm>
            <a:off x="8921066" y="1191203"/>
            <a:ext cx="3054507" cy="446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65776C-ACC2-5AED-2F1F-7F0C918C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34" r="10944"/>
          <a:stretch/>
        </p:blipFill>
        <p:spPr>
          <a:xfrm>
            <a:off x="2676515" y="3811401"/>
            <a:ext cx="6113451" cy="1702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2BADF-9F50-65AA-226F-D17431B60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816" y="4548945"/>
            <a:ext cx="4688367" cy="2017961"/>
          </a:xfrm>
          <a:prstGeom prst="rect">
            <a:avLst/>
          </a:prstGeom>
        </p:spPr>
      </p:pic>
      <p:sp>
        <p:nvSpPr>
          <p:cNvPr id="8" name="TextBox 68">
            <a:extLst>
              <a:ext uri="{FF2B5EF4-FFF2-40B4-BE49-F238E27FC236}">
                <a16:creationId xmlns:a16="http://schemas.microsoft.com/office/drawing/2014/main" id="{E9D00D6F-85D5-97E5-AFCD-0D79E04DC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Open OnDemand – Interactive apps</a:t>
            </a:r>
          </a:p>
        </p:txBody>
      </p:sp>
    </p:spTree>
    <p:extLst>
      <p:ext uri="{BB962C8B-B14F-4D97-AF65-F5344CB8AC3E}">
        <p14:creationId xmlns:p14="http://schemas.microsoft.com/office/powerpoint/2010/main" val="13258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35B3E0-E909-4DEA-84F9-2F74E9685110}"/>
              </a:ext>
            </a:extLst>
          </p:cNvPr>
          <p:cNvSpPr txBox="1">
            <a:spLocks/>
          </p:cNvSpPr>
          <p:nvPr/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A1C33-475D-474A-A037-DDAF3DC7AF09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6D59A29-982B-2FCF-C920-67BFF36340EF}"/>
              </a:ext>
            </a:extLst>
          </p:cNvPr>
          <p:cNvSpPr txBox="1">
            <a:spLocks/>
          </p:cNvSpPr>
          <p:nvPr/>
        </p:nvSpPr>
        <p:spPr>
          <a:xfrm>
            <a:off x="838200" y="1486957"/>
            <a:ext cx="10515600" cy="52625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333639"/>
                </a:solidFill>
                <a:latin typeface="FlandersArtSans-Regular"/>
              </a:rPr>
              <a:t>Type of applications</a:t>
            </a:r>
          </a:p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Client/server based</a:t>
            </a:r>
          </a:p>
          <a:p>
            <a:pPr lvl="1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Jupyter(lab)</a:t>
            </a:r>
          </a:p>
          <a:p>
            <a:pPr lvl="1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RStudio</a:t>
            </a:r>
          </a:p>
          <a:p>
            <a:pPr lvl="1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Tensorboard</a:t>
            </a:r>
          </a:p>
          <a:p>
            <a:pPr lvl="1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Code server</a:t>
            </a:r>
          </a:p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Desktop applications</a:t>
            </a:r>
          </a:p>
          <a:p>
            <a:pPr lvl="1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Regular desktop</a:t>
            </a:r>
          </a:p>
          <a:p>
            <a:pPr lvl="1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Specific desktop environment</a:t>
            </a:r>
          </a:p>
          <a:p>
            <a:pPr lvl="1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Applications like Abaqus, Ansys, Matlab</a:t>
            </a:r>
          </a:p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333639"/>
                </a:solidFill>
                <a:latin typeface="FlandersArtSans-Regular"/>
              </a:rPr>
              <a:t>Specific for training, workshop, ...</a:t>
            </a:r>
          </a:p>
          <a:p>
            <a:pPr lvl="1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Customized web portal applications possible</a:t>
            </a:r>
            <a:br>
              <a:rPr lang="nl-BE" sz="2000" dirty="0">
                <a:solidFill>
                  <a:srgbClr val="333639"/>
                </a:solidFill>
                <a:latin typeface="FlandersArtSans-Regular"/>
              </a:rPr>
            </a:br>
            <a:r>
              <a:rPr lang="nl-BE" sz="2000" dirty="0">
                <a:solidFill>
                  <a:srgbClr val="333639"/>
                </a:solidFill>
                <a:latin typeface="FlandersArtSans-Regular"/>
                <a:hlinkClick r:id="rId2"/>
              </a:rPr>
              <a:t>https://docs.hpc.ugent.be/teaching_training</a:t>
            </a:r>
            <a:endParaRPr lang="nl-BE" sz="2000" dirty="0">
              <a:solidFill>
                <a:srgbClr val="333639"/>
              </a:solidFill>
              <a:latin typeface="FlandersArtSans-Regular"/>
            </a:endParaRPr>
          </a:p>
          <a:p>
            <a:pPr lvl="1">
              <a:lnSpc>
                <a:spcPct val="100000"/>
              </a:lnSpc>
            </a:pPr>
            <a:r>
              <a:rPr lang="nl-BE" sz="2000" dirty="0">
                <a:solidFill>
                  <a:srgbClr val="333639"/>
                </a:solidFill>
                <a:latin typeface="FlandersArtSans-Regular"/>
              </a:rPr>
              <a:t>Contact your local support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nl-BE" sz="2000" dirty="0">
              <a:solidFill>
                <a:srgbClr val="333639"/>
              </a:solidFill>
              <a:latin typeface="FlandersArtSans-Regular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9CB5A5-04F8-744A-B295-BB8A54100733}"/>
              </a:ext>
            </a:extLst>
          </p:cNvPr>
          <p:cNvSpPr txBox="1">
            <a:spLocks/>
          </p:cNvSpPr>
          <p:nvPr/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BE" sz="1600" dirty="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AF2E29-C186-6544-6702-A5F9B6EC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872" y="1093079"/>
            <a:ext cx="5923928" cy="2188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E7D919-D62A-A620-87CA-CAE0C2E37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547" y="3019947"/>
            <a:ext cx="5262692" cy="2019859"/>
          </a:xfrm>
          <a:prstGeom prst="rect">
            <a:avLst/>
          </a:prstGeom>
        </p:spPr>
      </p:pic>
      <p:sp>
        <p:nvSpPr>
          <p:cNvPr id="7" name="TextBox 68">
            <a:extLst>
              <a:ext uri="{FF2B5EF4-FFF2-40B4-BE49-F238E27FC236}">
                <a16:creationId xmlns:a16="http://schemas.microsoft.com/office/drawing/2014/main" id="{CD8D0A1B-29D7-CC72-05F5-58D93C305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Open OnDemand – Interactive apps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84861-5667-DD94-7639-EB4EBF475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507" y="4059834"/>
            <a:ext cx="16129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46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35B3E0-E909-4DEA-84F9-2F74E9685110}"/>
              </a:ext>
            </a:extLst>
          </p:cNvPr>
          <p:cNvSpPr txBox="1">
            <a:spLocks/>
          </p:cNvSpPr>
          <p:nvPr/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A1C33-475D-474A-A037-DDAF3DC7AF09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6D59A29-982B-2FCF-C920-67BFF36340EF}"/>
              </a:ext>
            </a:extLst>
          </p:cNvPr>
          <p:cNvSpPr txBox="1">
            <a:spLocks/>
          </p:cNvSpPr>
          <p:nvPr/>
        </p:nvSpPr>
        <p:spPr>
          <a:xfrm>
            <a:off x="838200" y="1486958"/>
            <a:ext cx="10515600" cy="471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42900"/>
            <a:r>
              <a:rPr lang="nl-BE" dirty="0">
                <a:solidFill>
                  <a:srgbClr val="333639"/>
                </a:solidFill>
                <a:latin typeface="FlandersArtSans-Regular"/>
              </a:rPr>
              <a:t>Further roll-out</a:t>
            </a:r>
          </a:p>
          <a:p>
            <a:pPr marL="358775" lvl="1" indent="-342900"/>
            <a:r>
              <a:rPr lang="nl-BE" dirty="0">
                <a:solidFill>
                  <a:srgbClr val="333639"/>
                </a:solidFill>
                <a:latin typeface="FlandersArtSans-Regular"/>
              </a:rPr>
              <a:t>Follow OnDemand releases</a:t>
            </a:r>
          </a:p>
          <a:p>
            <a:pPr marL="815975" lvl="2" indent="-342900"/>
            <a:r>
              <a:rPr lang="nl-BE" dirty="0">
                <a:solidFill>
                  <a:srgbClr val="333639"/>
                </a:solidFill>
                <a:latin typeface="FlandersArtSans-Regular"/>
              </a:rPr>
              <a:t>E.g. Globus integration in 3.1</a:t>
            </a:r>
          </a:p>
          <a:p>
            <a:pPr marL="358775" lvl="1" indent="-342900"/>
            <a:r>
              <a:rPr lang="nl-BE" dirty="0">
                <a:solidFill>
                  <a:srgbClr val="333639"/>
                </a:solidFill>
                <a:latin typeface="FlandersArtSans-Regular"/>
              </a:rPr>
              <a:t>Integration XDMoD</a:t>
            </a:r>
          </a:p>
          <a:p>
            <a:pPr marL="15875" lvl="1" indent="0">
              <a:buNone/>
            </a:pPr>
            <a:endParaRPr lang="nl-BE" dirty="0">
              <a:solidFill>
                <a:srgbClr val="333639"/>
              </a:solidFill>
              <a:latin typeface="FlandersArtSans-Regular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9CB5A5-04F8-744A-B295-BB8A54100733}"/>
              </a:ext>
            </a:extLst>
          </p:cNvPr>
          <p:cNvSpPr txBox="1">
            <a:spLocks/>
          </p:cNvSpPr>
          <p:nvPr/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BE" sz="1600" dirty="0">
              <a:latin typeface="Arial"/>
              <a:cs typeface="Arial"/>
            </a:endParaRPr>
          </a:p>
        </p:txBody>
      </p:sp>
      <p:sp>
        <p:nvSpPr>
          <p:cNvPr id="7" name="TextBox 68">
            <a:extLst>
              <a:ext uri="{FF2B5EF4-FFF2-40B4-BE49-F238E27FC236}">
                <a16:creationId xmlns:a16="http://schemas.microsoft.com/office/drawing/2014/main" id="{837E7EBD-9A1C-7D6F-1572-D02316CE1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Open OnDemand – Future</a:t>
            </a:r>
          </a:p>
        </p:txBody>
      </p:sp>
    </p:spTree>
    <p:extLst>
      <p:ext uri="{BB962C8B-B14F-4D97-AF65-F5344CB8AC3E}">
        <p14:creationId xmlns:p14="http://schemas.microsoft.com/office/powerpoint/2010/main" val="1943956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7E2993-7B89-46FD-894A-B58E4F0A4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44002-29E0-4EFA-9A9F-54E9D2600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5" y="1947863"/>
            <a:ext cx="11239500" cy="2187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6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VSC Users Day</a:t>
            </a:r>
            <a:endParaRPr lang="en-US" sz="6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011F92-8D53-4174-A7CE-13D4EFD377DA}"/>
              </a:ext>
            </a:extLst>
          </p:cNvPr>
          <p:cNvSpPr txBox="1">
            <a:spLocks/>
          </p:cNvSpPr>
          <p:nvPr/>
        </p:nvSpPr>
        <p:spPr bwMode="auto">
          <a:xfrm>
            <a:off x="657225" y="2757084"/>
            <a:ext cx="112395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i="1" dirty="0">
                <a:solidFill>
                  <a:srgbClr val="DB6C30"/>
                </a:solidFill>
                <a:latin typeface="FlandersArtSans-Medium"/>
              </a:rPr>
              <a:t>Beyond traditional HPC:</a:t>
            </a:r>
            <a:br>
              <a:rPr lang="en-US" altLang="nl-BE" i="1" dirty="0">
                <a:solidFill>
                  <a:srgbClr val="DB6C30"/>
                </a:solidFill>
                <a:latin typeface="FlandersArtSans-Medium"/>
              </a:rPr>
            </a:br>
            <a:r>
              <a:rPr lang="en-US" altLang="nl-BE" i="1" dirty="0">
                <a:solidFill>
                  <a:srgbClr val="DB6C30"/>
                </a:solidFill>
                <a:latin typeface="FlandersArtSans-Medium"/>
              </a:rPr>
              <a:t>Tier-1 Cloud and Tier-1 Data, Open OnDemand, containers</a:t>
            </a:r>
          </a:p>
        </p:txBody>
      </p:sp>
    </p:spTree>
    <p:extLst>
      <p:ext uri="{BB962C8B-B14F-4D97-AF65-F5344CB8AC3E}">
        <p14:creationId xmlns:p14="http://schemas.microsoft.com/office/powerpoint/2010/main" val="39274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Beyond traditional HPC</a:t>
            </a:r>
          </a:p>
        </p:txBody>
      </p:sp>
      <p:sp>
        <p:nvSpPr>
          <p:cNvPr id="5" name="Straight Connector 17">
            <a:extLst>
              <a:ext uri="{FF2B5EF4-FFF2-40B4-BE49-F238E27FC236}">
                <a16:creationId xmlns:a16="http://schemas.microsoft.com/office/drawing/2014/main" id="{D788D725-9122-A755-DDE3-63B25C9DF145}"/>
              </a:ext>
            </a:extLst>
          </p:cNvPr>
          <p:cNvSpPr/>
          <p:nvPr/>
        </p:nvSpPr>
        <p:spPr>
          <a:xfrm flipH="1">
            <a:off x="4212330" y="4490646"/>
            <a:ext cx="3515400" cy="84240"/>
          </a:xfrm>
          <a:prstGeom prst="line">
            <a:avLst/>
          </a:prstGeom>
          <a:ln w="57240">
            <a:solidFill>
              <a:srgbClr val="DB6C3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BE"/>
          </a:p>
        </p:txBody>
      </p:sp>
      <p:sp>
        <p:nvSpPr>
          <p:cNvPr id="6" name="Straight Connector 15">
            <a:extLst>
              <a:ext uri="{FF2B5EF4-FFF2-40B4-BE49-F238E27FC236}">
                <a16:creationId xmlns:a16="http://schemas.microsoft.com/office/drawing/2014/main" id="{0E007B13-30F7-F3C6-41AD-0E474067B607}"/>
              </a:ext>
            </a:extLst>
          </p:cNvPr>
          <p:cNvSpPr/>
          <p:nvPr/>
        </p:nvSpPr>
        <p:spPr>
          <a:xfrm flipH="1">
            <a:off x="4049610" y="2759766"/>
            <a:ext cx="1513800" cy="1263240"/>
          </a:xfrm>
          <a:prstGeom prst="line">
            <a:avLst/>
          </a:prstGeom>
          <a:ln w="57240">
            <a:solidFill>
              <a:srgbClr val="DB6C3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BE"/>
          </a:p>
        </p:txBody>
      </p:sp>
      <p:sp>
        <p:nvSpPr>
          <p:cNvPr id="7" name="TextBox 6_10">
            <a:extLst>
              <a:ext uri="{FF2B5EF4-FFF2-40B4-BE49-F238E27FC236}">
                <a16:creationId xmlns:a16="http://schemas.microsoft.com/office/drawing/2014/main" id="{F795D3CB-AA0E-0A6B-C5D9-64A76FB10586}"/>
              </a:ext>
            </a:extLst>
          </p:cNvPr>
          <p:cNvSpPr/>
          <p:nvPr/>
        </p:nvSpPr>
        <p:spPr>
          <a:xfrm>
            <a:off x="3193854" y="1913722"/>
            <a:ext cx="3069960" cy="5833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b="1" strike="noStrike" spc="-1" dirty="0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Compute Power</a:t>
            </a:r>
            <a:endParaRPr lang="en-GB" sz="2400" b="1" strike="noStrike" spc="-1" dirty="0">
              <a:solidFill>
                <a:srgbClr val="DB6C30"/>
              </a:solidFill>
              <a:latin typeface="FlandersArtSans-Regular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64614-F492-164F-43EF-BB592288DEED}"/>
              </a:ext>
            </a:extLst>
          </p:cNvPr>
          <p:cNvSpPr/>
          <p:nvPr/>
        </p:nvSpPr>
        <p:spPr>
          <a:xfrm>
            <a:off x="2752567" y="1628983"/>
            <a:ext cx="259408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353A42"/>
                </a:solidFill>
                <a:latin typeface="Open Sans Extrabold"/>
                <a:ea typeface="Open Sans Extrabold"/>
              </a:rPr>
              <a:t>Tier-1 Compute</a:t>
            </a:r>
            <a:endParaRPr lang="en-GB" sz="2400" strike="noStrike" spc="-1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EB370-A03D-9A1C-2A3A-0DBEC085C7B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82330" y="1367286"/>
            <a:ext cx="1921320" cy="1924560"/>
          </a:xfrm>
          <a:prstGeom prst="rect">
            <a:avLst/>
          </a:prstGeom>
          <a:ln w="0">
            <a:noFill/>
          </a:ln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12DB5F4-66A8-B85E-B449-7123B1F356F2}"/>
              </a:ext>
            </a:extLst>
          </p:cNvPr>
          <p:cNvSpPr/>
          <p:nvPr/>
        </p:nvSpPr>
        <p:spPr>
          <a:xfrm>
            <a:off x="7291659" y="5034675"/>
            <a:ext cx="190678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353A42"/>
                </a:solidFill>
                <a:latin typeface="Open Sans Extrabold"/>
                <a:ea typeface="Open Sans Extrabold"/>
              </a:rPr>
              <a:t>Tier-1 Data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37063434-B6B5-836A-DB7B-A5CF85BCE52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569330" y="3665526"/>
            <a:ext cx="1351440" cy="1353960"/>
          </a:xfrm>
          <a:prstGeom prst="rect">
            <a:avLst/>
          </a:prstGeom>
          <a:ln w="0">
            <a:noFill/>
          </a:ln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3246A999-7D98-AC74-6F58-97E80D8053C3}"/>
              </a:ext>
            </a:extLst>
          </p:cNvPr>
          <p:cNvSpPr/>
          <p:nvPr/>
        </p:nvSpPr>
        <p:spPr>
          <a:xfrm>
            <a:off x="2671725" y="5034675"/>
            <a:ext cx="205413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353A42"/>
                </a:solidFill>
                <a:latin typeface="Open Sans Extrabold"/>
                <a:ea typeface="Open Sans Extrabold"/>
              </a:rPr>
              <a:t>Tier-1 Cloud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1FD20FEE-77BA-20A9-8547-13BC331C7AFF}"/>
              </a:ext>
            </a:extLst>
          </p:cNvPr>
          <p:cNvPicPr/>
          <p:nvPr/>
        </p:nvPicPr>
        <p:blipFill>
          <a:blip r:embed="rId5">
            <a:alphaModFix/>
          </a:blip>
          <a:stretch/>
        </p:blipFill>
        <p:spPr>
          <a:xfrm>
            <a:off x="3056730" y="3864966"/>
            <a:ext cx="1284120" cy="1015920"/>
          </a:xfrm>
          <a:prstGeom prst="rect">
            <a:avLst/>
          </a:prstGeom>
          <a:ln w="0">
            <a:noFill/>
          </a:ln>
        </p:spPr>
      </p:pic>
      <p:sp>
        <p:nvSpPr>
          <p:cNvPr id="14" name="Straight Connector 23">
            <a:extLst>
              <a:ext uri="{FF2B5EF4-FFF2-40B4-BE49-F238E27FC236}">
                <a16:creationId xmlns:a16="http://schemas.microsoft.com/office/drawing/2014/main" id="{34F679C5-AB3D-4CED-47DD-C9DC5A614722}"/>
              </a:ext>
            </a:extLst>
          </p:cNvPr>
          <p:cNvSpPr/>
          <p:nvPr/>
        </p:nvSpPr>
        <p:spPr>
          <a:xfrm>
            <a:off x="7112850" y="2955246"/>
            <a:ext cx="805680" cy="909720"/>
          </a:xfrm>
          <a:prstGeom prst="line">
            <a:avLst/>
          </a:prstGeom>
          <a:ln w="57240">
            <a:solidFill>
              <a:srgbClr val="DB6C3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BE"/>
          </a:p>
        </p:txBody>
      </p:sp>
      <p:sp>
        <p:nvSpPr>
          <p:cNvPr id="20" name="TextBox 6_10">
            <a:extLst>
              <a:ext uri="{FF2B5EF4-FFF2-40B4-BE49-F238E27FC236}">
                <a16:creationId xmlns:a16="http://schemas.microsoft.com/office/drawing/2014/main" id="{30F7659E-B409-9100-372A-A0AA57EC19FD}"/>
              </a:ext>
            </a:extLst>
          </p:cNvPr>
          <p:cNvSpPr/>
          <p:nvPr/>
        </p:nvSpPr>
        <p:spPr>
          <a:xfrm>
            <a:off x="3149609" y="5371354"/>
            <a:ext cx="1801139" cy="5833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b="1" strike="noStrike" spc="-1" dirty="0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Flexibility</a:t>
            </a:r>
            <a:endParaRPr lang="en-GB" sz="2400" b="1" strike="noStrike" spc="-1" dirty="0">
              <a:solidFill>
                <a:srgbClr val="DB6C30"/>
              </a:solidFill>
              <a:latin typeface="FlandersArtSans-Regular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1" name="TextBox 6_10">
            <a:extLst>
              <a:ext uri="{FF2B5EF4-FFF2-40B4-BE49-F238E27FC236}">
                <a16:creationId xmlns:a16="http://schemas.microsoft.com/office/drawing/2014/main" id="{AD24A69A-D6A6-73C2-02F0-91A99BF25475}"/>
              </a:ext>
            </a:extLst>
          </p:cNvPr>
          <p:cNvSpPr/>
          <p:nvPr/>
        </p:nvSpPr>
        <p:spPr>
          <a:xfrm>
            <a:off x="7795573" y="5494886"/>
            <a:ext cx="2805736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sz="2400" b="1" spc="-1" dirty="0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Storage capacity</a:t>
            </a:r>
            <a:br>
              <a:rPr lang="en-US" sz="2400" b="1" spc="-1" dirty="0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2400" b="1" spc="-1" dirty="0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Data management</a:t>
            </a:r>
          </a:p>
        </p:txBody>
      </p:sp>
      <p:pic>
        <p:nvPicPr>
          <p:cNvPr id="23" name="Afbeelding 29">
            <a:extLst>
              <a:ext uri="{FF2B5EF4-FFF2-40B4-BE49-F238E27FC236}">
                <a16:creationId xmlns:a16="http://schemas.microsoft.com/office/drawing/2014/main" id="{D039869F-5AD6-8877-8CF6-2E5785632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r="2096"/>
          <a:stretch/>
        </p:blipFill>
        <p:spPr>
          <a:xfrm>
            <a:off x="7646307" y="1150783"/>
            <a:ext cx="2204386" cy="1267521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F4A735E-265B-8ECE-7765-A181C15BB22D}"/>
              </a:ext>
            </a:extLst>
          </p:cNvPr>
          <p:cNvSpPr/>
          <p:nvPr/>
        </p:nvSpPr>
        <p:spPr>
          <a:xfrm>
            <a:off x="7981729" y="2485127"/>
            <a:ext cx="125448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353A42"/>
                </a:solidFill>
                <a:latin typeface="+mj-lt"/>
                <a:ea typeface="Open Sans Extrabold"/>
              </a:rPr>
              <a:t>Hortense</a:t>
            </a:r>
            <a:endParaRPr lang="en-GB" sz="2200" b="1" strike="noStrike" spc="-1" dirty="0">
              <a:latin typeface="+mj-lt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9CF58B7B-D4D1-62BC-87B2-2FC34F1999C4}"/>
              </a:ext>
            </a:extLst>
          </p:cNvPr>
          <p:cNvSpPr/>
          <p:nvPr/>
        </p:nvSpPr>
        <p:spPr>
          <a:xfrm>
            <a:off x="416192" y="2510691"/>
            <a:ext cx="3796138" cy="1570535"/>
          </a:xfrm>
          <a:prstGeom prst="cloudCallout">
            <a:avLst>
              <a:gd name="adj1" fmla="val 59218"/>
              <a:gd name="adj2" fmla="val -452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800" b="1" strike="noStrike" spc="-1" dirty="0">
                <a:solidFill>
                  <a:schemeClr val="bg1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Webportal</a:t>
            </a:r>
            <a:br>
              <a:rPr lang="nl-BE" sz="1800" b="1" strike="noStrike" spc="-1" dirty="0">
                <a:solidFill>
                  <a:schemeClr val="bg1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nl-BE" sz="1800" b="1" strike="noStrike" spc="-1" dirty="0">
                <a:solidFill>
                  <a:schemeClr val="bg1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(Open OnDemand)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800" b="1" spc="-1" dirty="0">
                <a:solidFill>
                  <a:schemeClr val="bg1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Containers</a:t>
            </a:r>
            <a:endParaRPr lang="en-GB" sz="1800" b="1" strike="noStrike" spc="-1" dirty="0">
              <a:solidFill>
                <a:schemeClr val="bg1"/>
              </a:solidFill>
              <a:latin typeface="FlandersArtSans-Regular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258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58C7-7F73-8696-3626-136AE4BF0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Tier-1 Web portal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4CA99-5B0F-5412-49F8-EBC0527FE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Entry level flexibility in the browser for everyone</a:t>
            </a:r>
          </a:p>
        </p:txBody>
      </p:sp>
    </p:spTree>
    <p:extLst>
      <p:ext uri="{BB962C8B-B14F-4D97-AF65-F5344CB8AC3E}">
        <p14:creationId xmlns:p14="http://schemas.microsoft.com/office/powerpoint/2010/main" val="53297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Tier-1 Web portal (powered by Open OnDemand)</a:t>
            </a:r>
          </a:p>
        </p:txBody>
      </p:sp>
      <p:sp>
        <p:nvSpPr>
          <p:cNvPr id="19" name="Rechthoek 1">
            <a:extLst>
              <a:ext uri="{FF2B5EF4-FFF2-40B4-BE49-F238E27FC236}">
                <a16:creationId xmlns:a16="http://schemas.microsoft.com/office/drawing/2014/main" id="{F0766196-7677-BFE5-78F6-77BECD9B0552}"/>
              </a:ext>
            </a:extLst>
          </p:cNvPr>
          <p:cNvSpPr/>
          <p:nvPr/>
        </p:nvSpPr>
        <p:spPr>
          <a:xfrm>
            <a:off x="785567" y="1346670"/>
            <a:ext cx="59038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/>
            <a:r>
              <a:rPr lang="en-GB" sz="2400" dirty="0"/>
              <a:t>Easy access to HPC in the browser</a:t>
            </a:r>
          </a:p>
          <a:p>
            <a:pPr marL="86400"/>
            <a:r>
              <a:rPr lang="en-GB" sz="2400" dirty="0"/>
              <a:t>No SSH keys needed</a:t>
            </a:r>
          </a:p>
          <a:p>
            <a:pPr marL="86400"/>
            <a:r>
              <a:rPr lang="en-GB" sz="2400" dirty="0"/>
              <a:t>No local software installation required</a:t>
            </a:r>
            <a:br>
              <a:rPr lang="en-GB" sz="2400" dirty="0"/>
            </a:br>
            <a:r>
              <a:rPr lang="en-GB" sz="2400" dirty="0"/>
              <a:t>(standard browser e.g. Firefox, no plugins)</a:t>
            </a:r>
          </a:p>
          <a:p>
            <a:pPr marL="86400"/>
            <a:endParaRPr lang="en-GB" sz="2400" dirty="0"/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File browser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Job composer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Terminal in browser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Interactive Apps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Ideal for GUIs/interactive applications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Popular applications preinstalled</a:t>
            </a:r>
            <a:br>
              <a:rPr lang="en-GB" sz="2400" dirty="0"/>
            </a:br>
            <a:r>
              <a:rPr lang="en-GB" sz="2400" dirty="0"/>
              <a:t>	e.g. </a:t>
            </a:r>
            <a:r>
              <a:rPr lang="en-GB" sz="2400" dirty="0" err="1"/>
              <a:t>Jupyter</a:t>
            </a:r>
            <a:r>
              <a:rPr lang="en-GB" sz="2400" dirty="0"/>
              <a:t> Notebook, RStudio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Custom applications possible</a:t>
            </a:r>
          </a:p>
        </p:txBody>
      </p:sp>
      <p:sp>
        <p:nvSpPr>
          <p:cNvPr id="6" name="Rechthoek 1">
            <a:extLst>
              <a:ext uri="{FF2B5EF4-FFF2-40B4-BE49-F238E27FC236}">
                <a16:creationId xmlns:a16="http://schemas.microsoft.com/office/drawing/2014/main" id="{77788206-D603-C263-48CD-79F3AADF90BF}"/>
              </a:ext>
            </a:extLst>
          </p:cNvPr>
          <p:cNvSpPr/>
          <p:nvPr/>
        </p:nvSpPr>
        <p:spPr>
          <a:xfrm>
            <a:off x="319316" y="828735"/>
            <a:ext cx="815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indent="0">
              <a:buFont typeface="Arial" panose="020B0604020202020204" pitchFamily="34" charset="0"/>
              <a:buNone/>
            </a:pPr>
            <a:r>
              <a:rPr lang="en-GB" sz="2400" dirty="0">
                <a:hlinkClick r:id="rId3"/>
              </a:rPr>
              <a:t>https://tier1.hpc.ugent.be</a:t>
            </a:r>
            <a:r>
              <a:rPr lang="en-GB" sz="2400" dirty="0"/>
              <a:t> </a:t>
            </a:r>
          </a:p>
        </p:txBody>
      </p:sp>
      <p:pic>
        <p:nvPicPr>
          <p:cNvPr id="1026" name="Picture 2" descr="Open OnDemand | ACCESS Support">
            <a:extLst>
              <a:ext uri="{FF2B5EF4-FFF2-40B4-BE49-F238E27FC236}">
                <a16:creationId xmlns:a16="http://schemas.microsoft.com/office/drawing/2014/main" id="{BB10D860-D06A-28B6-6F4B-C06861EB3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05" y="116920"/>
            <a:ext cx="2011758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B2FCC0-DDDB-366F-981D-433EEDE87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861" y="1228845"/>
            <a:ext cx="49022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99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Tier-1 Web portal (powered by Open OnDemand)</a:t>
            </a:r>
          </a:p>
        </p:txBody>
      </p:sp>
      <p:sp>
        <p:nvSpPr>
          <p:cNvPr id="19" name="Rechthoek 1">
            <a:extLst>
              <a:ext uri="{FF2B5EF4-FFF2-40B4-BE49-F238E27FC236}">
                <a16:creationId xmlns:a16="http://schemas.microsoft.com/office/drawing/2014/main" id="{F0766196-7677-BFE5-78F6-77BECD9B0552}"/>
              </a:ext>
            </a:extLst>
          </p:cNvPr>
          <p:cNvSpPr/>
          <p:nvPr/>
        </p:nvSpPr>
        <p:spPr>
          <a:xfrm>
            <a:off x="785567" y="1346670"/>
            <a:ext cx="59038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/>
            <a:r>
              <a:rPr lang="en-GB" sz="2400" dirty="0"/>
              <a:t>Easy access to HPC in the browser</a:t>
            </a:r>
          </a:p>
          <a:p>
            <a:pPr marL="86400"/>
            <a:r>
              <a:rPr lang="en-GB" sz="2400" dirty="0"/>
              <a:t>No SSH keys needed</a:t>
            </a:r>
          </a:p>
          <a:p>
            <a:pPr marL="86400"/>
            <a:r>
              <a:rPr lang="en-GB" sz="2400" dirty="0"/>
              <a:t>No local software installation required</a:t>
            </a:r>
            <a:br>
              <a:rPr lang="en-GB" sz="2400" dirty="0"/>
            </a:br>
            <a:r>
              <a:rPr lang="en-GB" sz="2400" dirty="0"/>
              <a:t>(standard browser e.g. Firefox, no plugins)</a:t>
            </a:r>
          </a:p>
          <a:p>
            <a:pPr marL="86400"/>
            <a:endParaRPr lang="en-GB" sz="2400" dirty="0"/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File browser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Job composer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Terminal in browser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Interactive Apps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Ideal for GUIs/interactive applications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Popular applications preinstalled</a:t>
            </a:r>
            <a:br>
              <a:rPr lang="en-GB" sz="2400" dirty="0"/>
            </a:br>
            <a:r>
              <a:rPr lang="en-GB" sz="2400" dirty="0"/>
              <a:t>	e.g. </a:t>
            </a:r>
            <a:r>
              <a:rPr lang="en-GB" sz="2400" dirty="0" err="1"/>
              <a:t>Jupyter</a:t>
            </a:r>
            <a:r>
              <a:rPr lang="en-GB" sz="2400" dirty="0"/>
              <a:t> Notebook, RStudio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Custom applications possible</a:t>
            </a:r>
          </a:p>
        </p:txBody>
      </p:sp>
      <p:sp>
        <p:nvSpPr>
          <p:cNvPr id="6" name="Rechthoek 1">
            <a:extLst>
              <a:ext uri="{FF2B5EF4-FFF2-40B4-BE49-F238E27FC236}">
                <a16:creationId xmlns:a16="http://schemas.microsoft.com/office/drawing/2014/main" id="{77788206-D603-C263-48CD-79F3AADF90BF}"/>
              </a:ext>
            </a:extLst>
          </p:cNvPr>
          <p:cNvSpPr/>
          <p:nvPr/>
        </p:nvSpPr>
        <p:spPr>
          <a:xfrm>
            <a:off x="319316" y="828735"/>
            <a:ext cx="815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indent="0">
              <a:buFont typeface="Arial" panose="020B0604020202020204" pitchFamily="34" charset="0"/>
              <a:buNone/>
            </a:pPr>
            <a:r>
              <a:rPr lang="en-GB" sz="2400" dirty="0">
                <a:hlinkClick r:id="rId3"/>
              </a:rPr>
              <a:t>https://tier1.hpc.ugent.be</a:t>
            </a:r>
            <a:r>
              <a:rPr lang="en-GB" sz="2400" dirty="0"/>
              <a:t> </a:t>
            </a:r>
          </a:p>
        </p:txBody>
      </p:sp>
      <p:pic>
        <p:nvPicPr>
          <p:cNvPr id="1026" name="Picture 2" descr="Open OnDemand | ACCESS Support">
            <a:extLst>
              <a:ext uri="{FF2B5EF4-FFF2-40B4-BE49-F238E27FC236}">
                <a16:creationId xmlns:a16="http://schemas.microsoft.com/office/drawing/2014/main" id="{BB10D860-D06A-28B6-6F4B-C06861EB3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05" y="116920"/>
            <a:ext cx="2011758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CADB7-948D-1063-9423-04EB4B500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561" y="1228845"/>
            <a:ext cx="4876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244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Tier-1 debug partition</a:t>
            </a:r>
          </a:p>
        </p:txBody>
      </p:sp>
      <p:sp>
        <p:nvSpPr>
          <p:cNvPr id="19" name="Rechthoek 1">
            <a:extLst>
              <a:ext uri="{FF2B5EF4-FFF2-40B4-BE49-F238E27FC236}">
                <a16:creationId xmlns:a16="http://schemas.microsoft.com/office/drawing/2014/main" id="{F0766196-7677-BFE5-78F6-77BECD9B0552}"/>
              </a:ext>
            </a:extLst>
          </p:cNvPr>
          <p:cNvSpPr/>
          <p:nvPr/>
        </p:nvSpPr>
        <p:spPr>
          <a:xfrm>
            <a:off x="785567" y="1346670"/>
            <a:ext cx="6102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interactive/ debug partition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for quick (immediate) access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not accounted in credits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limited user resources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max 5 jobs (running/waiting) in queue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up to 3 running jobs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max 8 CPU cores for all running jobs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hardware is oversubscribed factor 4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every node has 2 types of GPUs: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1 NVIDIA V100 GPU for exclusive access</a:t>
            </a:r>
            <a:br>
              <a:rPr lang="en-GB" sz="2400" dirty="0"/>
            </a:br>
            <a:r>
              <a:rPr lang="en-GB" sz="2400" dirty="0"/>
              <a:t>(you need to request it in </a:t>
            </a:r>
            <a:r>
              <a:rPr lang="en-GB" sz="2400" dirty="0" err="1"/>
              <a:t>jobscript</a:t>
            </a:r>
            <a:r>
              <a:rPr lang="en-GB" sz="2400" dirty="0"/>
              <a:t>)</a:t>
            </a:r>
          </a:p>
          <a:p>
            <a:pPr marL="886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1 NVIDIA Quadro P1000 GPU</a:t>
            </a:r>
            <a:br>
              <a:rPr lang="en-GB" sz="2400" dirty="0"/>
            </a:br>
            <a:r>
              <a:rPr lang="en-GB" sz="2400" dirty="0"/>
              <a:t>always available but shared</a:t>
            </a:r>
          </a:p>
        </p:txBody>
      </p:sp>
      <p:sp>
        <p:nvSpPr>
          <p:cNvPr id="6" name="Rechthoek 1">
            <a:extLst>
              <a:ext uri="{FF2B5EF4-FFF2-40B4-BE49-F238E27FC236}">
                <a16:creationId xmlns:a16="http://schemas.microsoft.com/office/drawing/2014/main" id="{77788206-D603-C263-48CD-79F3AADF90BF}"/>
              </a:ext>
            </a:extLst>
          </p:cNvPr>
          <p:cNvSpPr/>
          <p:nvPr/>
        </p:nvSpPr>
        <p:spPr>
          <a:xfrm>
            <a:off x="319316" y="828735"/>
            <a:ext cx="815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indent="0">
              <a:buFont typeface="Arial" panose="020B0604020202020204" pitchFamily="34" charset="0"/>
              <a:buNone/>
            </a:pPr>
            <a:r>
              <a:rPr lang="en-GB" sz="2400" dirty="0" err="1">
                <a:solidFill>
                  <a:schemeClr val="accent5"/>
                </a:solidFill>
              </a:rPr>
              <a:t>dodrio</a:t>
            </a:r>
            <a:r>
              <a:rPr lang="en-GB" sz="2400" dirty="0">
                <a:solidFill>
                  <a:schemeClr val="accent5"/>
                </a:solidFill>
              </a:rPr>
              <a:t>/</a:t>
            </a:r>
            <a:r>
              <a:rPr lang="en-GB" sz="2400" dirty="0" err="1">
                <a:solidFill>
                  <a:schemeClr val="accent5"/>
                </a:solidFill>
              </a:rPr>
              <a:t>debug_rome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4473F-8BBC-FACE-899A-9AAEFF42E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71" y="1078719"/>
            <a:ext cx="4538980" cy="4950546"/>
          </a:xfrm>
          <a:prstGeom prst="rect">
            <a:avLst/>
          </a:prstGeom>
        </p:spPr>
      </p:pic>
      <p:sp>
        <p:nvSpPr>
          <p:cNvPr id="3" name="TextBox 6_10">
            <a:extLst>
              <a:ext uri="{FF2B5EF4-FFF2-40B4-BE49-F238E27FC236}">
                <a16:creationId xmlns:a16="http://schemas.microsoft.com/office/drawing/2014/main" id="{EA50D200-69C7-2707-BCF4-656C659A52F4}"/>
              </a:ext>
            </a:extLst>
          </p:cNvPr>
          <p:cNvSpPr/>
          <p:nvPr/>
        </p:nvSpPr>
        <p:spPr>
          <a:xfrm>
            <a:off x="7228471" y="6085535"/>
            <a:ext cx="4538980" cy="367878"/>
          </a:xfrm>
          <a:prstGeom prst="rect">
            <a:avLst/>
          </a:prstGeom>
          <a:solidFill>
            <a:schemeClr val="tx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b="1" spc="-1" dirty="0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&gt; module swap cluster/</a:t>
            </a:r>
            <a:r>
              <a:rPr lang="en-US" b="1" spc="-1" dirty="0" err="1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dodrio</a:t>
            </a:r>
            <a:r>
              <a:rPr lang="en-US" b="1" spc="-1" dirty="0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/</a:t>
            </a:r>
            <a:r>
              <a:rPr lang="en-US" b="1" spc="-1" dirty="0" err="1">
                <a:solidFill>
                  <a:srgbClr val="DB6C30"/>
                </a:solidFill>
                <a:latin typeface="FlandersArtSans-Regular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debug_rome</a:t>
            </a:r>
            <a:endParaRPr lang="en-US" b="1" spc="-1" dirty="0">
              <a:solidFill>
                <a:srgbClr val="DB6C30"/>
              </a:solidFill>
              <a:latin typeface="FlandersArtSans-Regular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945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58C7-7F73-8696-3626-136AE4BF0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Containers </a:t>
            </a:r>
            <a:r>
              <a:rPr lang="en-BE"/>
              <a:t>on </a:t>
            </a:r>
            <a:br>
              <a:rPr lang="en-US"/>
            </a:br>
            <a:r>
              <a:rPr lang="en-BE"/>
              <a:t>Tier-1</a:t>
            </a:r>
            <a:r>
              <a:rPr lang="en-BE" dirty="0"/>
              <a:t>/Tier-2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4CA99-5B0F-5412-49F8-EBC0527FE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Sacrificing performance for mobility?</a:t>
            </a:r>
          </a:p>
        </p:txBody>
      </p:sp>
    </p:spTree>
    <p:extLst>
      <p:ext uri="{BB962C8B-B14F-4D97-AF65-F5344CB8AC3E}">
        <p14:creationId xmlns:p14="http://schemas.microsoft.com/office/powerpoint/2010/main" val="104016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8">
            <a:extLst>
              <a:ext uri="{FF2B5EF4-FFF2-40B4-BE49-F238E27FC236}">
                <a16:creationId xmlns:a16="http://schemas.microsoft.com/office/drawing/2014/main" id="{4CD40FF4-7C51-4DCD-A953-4293A1F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" y="428625"/>
            <a:ext cx="904552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landersArtSans-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landersArtSans-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landersArtSans-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landersArtSans-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BE" sz="2000" dirty="0">
                <a:solidFill>
                  <a:schemeClr val="bg1"/>
                </a:solidFill>
              </a:rPr>
              <a:t>Containers on Tier-1/Tier-2</a:t>
            </a:r>
          </a:p>
        </p:txBody>
      </p:sp>
      <p:sp>
        <p:nvSpPr>
          <p:cNvPr id="19" name="Rechthoek 1">
            <a:extLst>
              <a:ext uri="{FF2B5EF4-FFF2-40B4-BE49-F238E27FC236}">
                <a16:creationId xmlns:a16="http://schemas.microsoft.com/office/drawing/2014/main" id="{F0766196-7677-BFE5-78F6-77BECD9B0552}"/>
              </a:ext>
            </a:extLst>
          </p:cNvPr>
          <p:cNvSpPr/>
          <p:nvPr/>
        </p:nvSpPr>
        <p:spPr>
          <a:xfrm>
            <a:off x="785567" y="1346670"/>
            <a:ext cx="72001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/>
            <a:r>
              <a:rPr lang="en-GB" sz="2400" dirty="0"/>
              <a:t>Containers?</a:t>
            </a:r>
            <a:endParaRPr lang="en-GB" sz="1200" dirty="0"/>
          </a:p>
          <a:p>
            <a:pPr marL="86400"/>
            <a:r>
              <a:rPr lang="en-GB" sz="2400" i="1" dirty="0"/>
              <a:t>Standalone package of software that can run in any environment, regardless of type/vendor</a:t>
            </a:r>
            <a:endParaRPr lang="en-GB" sz="1200" dirty="0"/>
          </a:p>
          <a:p>
            <a:pPr marL="86400"/>
            <a:r>
              <a:rPr lang="en-GB" sz="2400" dirty="0"/>
              <a:t>	e.g. docker, </a:t>
            </a:r>
            <a:r>
              <a:rPr lang="en-GB" sz="2400" dirty="0" err="1"/>
              <a:t>apptainer</a:t>
            </a:r>
            <a:endParaRPr lang="en-GB" sz="2400" dirty="0"/>
          </a:p>
          <a:p>
            <a:pPr marL="86400"/>
            <a:endParaRPr lang="en-GB" sz="2400" dirty="0"/>
          </a:p>
          <a:p>
            <a:pPr marL="86400"/>
            <a:r>
              <a:rPr lang="en-GB" sz="2400" dirty="0"/>
              <a:t>Benefits: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Portability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Reproducibility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Writeable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Stackable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8467CB-EB7F-E6AA-B562-0CD6568C8885}"/>
              </a:ext>
            </a:extLst>
          </p:cNvPr>
          <p:cNvGrpSpPr/>
          <p:nvPr/>
        </p:nvGrpSpPr>
        <p:grpSpPr>
          <a:xfrm>
            <a:off x="8400590" y="1469898"/>
            <a:ext cx="3403791" cy="2548602"/>
            <a:chOff x="8400590" y="1469898"/>
            <a:chExt cx="3403791" cy="25486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9BFC25-5704-7711-F3BB-1608FA677DB1}"/>
                </a:ext>
              </a:extLst>
            </p:cNvPr>
            <p:cNvGrpSpPr/>
            <p:nvPr/>
          </p:nvGrpSpPr>
          <p:grpSpPr>
            <a:xfrm>
              <a:off x="8400590" y="1469898"/>
              <a:ext cx="3398136" cy="2548602"/>
              <a:chOff x="7970136" y="1051248"/>
              <a:chExt cx="3902548" cy="2926911"/>
            </a:xfrm>
          </p:grpSpPr>
          <p:pic>
            <p:nvPicPr>
              <p:cNvPr id="1028" name="Picture 4" descr="20GP Container, 20 GP Shipping Container | DFIC">
                <a:extLst>
                  <a:ext uri="{FF2B5EF4-FFF2-40B4-BE49-F238E27FC236}">
                    <a16:creationId xmlns:a16="http://schemas.microsoft.com/office/drawing/2014/main" id="{29CB0EDF-6A5E-F55E-537B-0068B7B10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0136" y="1051248"/>
                <a:ext cx="3902548" cy="2926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4E0852-D450-D18F-9C55-0711D8A66E77}"/>
                  </a:ext>
                </a:extLst>
              </p:cNvPr>
              <p:cNvSpPr/>
              <p:nvPr/>
            </p:nvSpPr>
            <p:spPr>
              <a:xfrm>
                <a:off x="9046397" y="2982575"/>
                <a:ext cx="1841466" cy="923330"/>
              </a:xfrm>
              <a:prstGeom prst="rect">
                <a:avLst/>
              </a:prstGeom>
              <a:noFill/>
              <a:scene3d>
                <a:camera prst="perspectiveRelaxed"/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5400" b="1" cap="none" spc="0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rPr>
                  <a:t>Tier-1</a:t>
                </a:r>
              </a:p>
            </p:txBody>
          </p:sp>
        </p:grpSp>
        <p:pic>
          <p:nvPicPr>
            <p:cNvPr id="1036" name="Picture 12" descr="Atos logo and symbol, meaning, history, PNG">
              <a:extLst>
                <a:ext uri="{FF2B5EF4-FFF2-40B4-BE49-F238E27FC236}">
                  <a16:creationId xmlns:a16="http://schemas.microsoft.com/office/drawing/2014/main" id="{742F1C8C-1AA4-A130-828A-9BD80D018E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35" t="28752" r="1" b="32048"/>
            <a:stretch/>
          </p:blipFill>
          <p:spPr bwMode="auto">
            <a:xfrm>
              <a:off x="11678770" y="3355040"/>
              <a:ext cx="125611" cy="147919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Atos logo and symbol, meaning, history, PNG">
              <a:extLst>
                <a:ext uri="{FF2B5EF4-FFF2-40B4-BE49-F238E27FC236}">
                  <a16:creationId xmlns:a16="http://schemas.microsoft.com/office/drawing/2014/main" id="{8A4141FF-3A8E-25FF-FD38-DBFA722BB9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9050" r="79135" b="21749"/>
            <a:stretch/>
          </p:blipFill>
          <p:spPr bwMode="auto">
            <a:xfrm>
              <a:off x="11373634" y="3415551"/>
              <a:ext cx="125611" cy="147919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hthoek 1">
            <a:extLst>
              <a:ext uri="{FF2B5EF4-FFF2-40B4-BE49-F238E27FC236}">
                <a16:creationId xmlns:a16="http://schemas.microsoft.com/office/drawing/2014/main" id="{9A1629F7-8280-E881-09AB-14917E6096FB}"/>
              </a:ext>
            </a:extLst>
          </p:cNvPr>
          <p:cNvSpPr/>
          <p:nvPr/>
        </p:nvSpPr>
        <p:spPr>
          <a:xfrm>
            <a:off x="3763308" y="3170755"/>
            <a:ext cx="5013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/>
            <a:r>
              <a:rPr lang="en-GB" sz="2400" dirty="0"/>
              <a:t>Downsides: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Performance</a:t>
            </a:r>
          </a:p>
          <a:p>
            <a:pPr marL="429300" indent="-342900">
              <a:buFont typeface="Arial" panose="020B0604020202020204" pitchFamily="34" charset="0"/>
              <a:buChar char="•"/>
            </a:pPr>
            <a:r>
              <a:rPr lang="en-GB" sz="2400" dirty="0"/>
              <a:t>Not clear what is inside</a:t>
            </a:r>
            <a:br>
              <a:rPr lang="en-GB" sz="2400" dirty="0"/>
            </a:br>
            <a:r>
              <a:rPr lang="en-GB" sz="2400" dirty="0"/>
              <a:t>(unless you build it yourself)</a:t>
            </a:r>
          </a:p>
        </p:txBody>
      </p:sp>
      <p:sp>
        <p:nvSpPr>
          <p:cNvPr id="9" name="Rechthoek 1">
            <a:extLst>
              <a:ext uri="{FF2B5EF4-FFF2-40B4-BE49-F238E27FC236}">
                <a16:creationId xmlns:a16="http://schemas.microsoft.com/office/drawing/2014/main" id="{171036DF-19DD-5DC0-A127-F94A225F14AB}"/>
              </a:ext>
            </a:extLst>
          </p:cNvPr>
          <p:cNvSpPr/>
          <p:nvPr/>
        </p:nvSpPr>
        <p:spPr>
          <a:xfrm>
            <a:off x="785567" y="5221257"/>
            <a:ext cx="11087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/>
            <a:r>
              <a:rPr lang="en-GB" sz="2400" i="1" dirty="0"/>
              <a:t>“Containers ... make it easier for scientific researchers to self-manage their software stack and take it with them to whatever compute infrastructure they are working on. Most people don’t consider that they’re often sacrificing performance for mobility.”</a:t>
            </a:r>
          </a:p>
        </p:txBody>
      </p:sp>
    </p:spTree>
    <p:extLst>
      <p:ext uri="{BB962C8B-B14F-4D97-AF65-F5344CB8AC3E}">
        <p14:creationId xmlns:p14="http://schemas.microsoft.com/office/powerpoint/2010/main" val="7575053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9">
      <a:dk1>
        <a:srgbClr val="333639"/>
      </a:dk1>
      <a:lt1>
        <a:srgbClr val="F4F5FC"/>
      </a:lt1>
      <a:dk2>
        <a:srgbClr val="353A42"/>
      </a:dk2>
      <a:lt2>
        <a:srgbClr val="FFFFFF"/>
      </a:lt2>
      <a:accent1>
        <a:srgbClr val="DB6C30"/>
      </a:accent1>
      <a:accent2>
        <a:srgbClr val="DB6C30"/>
      </a:accent2>
      <a:accent3>
        <a:srgbClr val="DB6C30"/>
      </a:accent3>
      <a:accent4>
        <a:srgbClr val="DB6C30"/>
      </a:accent4>
      <a:accent5>
        <a:srgbClr val="DB6C30"/>
      </a:accent5>
      <a:accent6>
        <a:srgbClr val="AAB2BD"/>
      </a:accent6>
      <a:hlink>
        <a:srgbClr val="F8960D"/>
      </a:hlink>
      <a:folHlink>
        <a:srgbClr val="D70444"/>
      </a:folHlink>
    </a:clrScheme>
    <a:fontScheme name="VSC">
      <a:majorFont>
        <a:latin typeface="FlandersArtSans-Bold"/>
        <a:ea typeface=""/>
        <a:cs typeface=""/>
      </a:majorFont>
      <a:minorFont>
        <a:latin typeface="FlandersArt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C_Presentation_V1.0_LITE.potx" id="{68D00CAE-94F4-4A8F-A5FF-44CF5E99268A}" vid="{6FB4A8C7-8A50-48BD-8B9B-176D636FD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6ED2AEBFB6B49A44867A9CB13E50C" ma:contentTypeVersion="10" ma:contentTypeDescription="Create a new document." ma:contentTypeScope="" ma:versionID="d4dc373555cbce8227f25037d92c7959">
  <xsd:schema xmlns:xsd="http://www.w3.org/2001/XMLSchema" xmlns:xs="http://www.w3.org/2001/XMLSchema" xmlns:p="http://schemas.microsoft.com/office/2006/metadata/properties" xmlns:ns2="40ea41a1-1a64-4254-b89d-f57f52f18239" xmlns:ns3="7f0f6dc3-8911-43bf-9acc-724b3ec9b709" targetNamespace="http://schemas.microsoft.com/office/2006/metadata/properties" ma:root="true" ma:fieldsID="babb27c27b98f5df42ed49cb62ed5c3e" ns2:_="" ns3:_="">
    <xsd:import namespace="40ea41a1-1a64-4254-b89d-f57f52f18239"/>
    <xsd:import namespace="7f0f6dc3-8911-43bf-9acc-724b3ec9b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a41a1-1a64-4254-b89d-f57f52f18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f6dc3-8911-43bf-9acc-724b3ec9b7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3f6bf7f-74cb-47b6-be14-4aea2f4e2509}" ma:internalName="TaxCatchAll" ma:showField="CatchAllData" ma:web="7f0f6dc3-8911-43bf-9acc-724b3ec9b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0f6dc3-8911-43bf-9acc-724b3ec9b709" xsi:nil="true"/>
    <lcf76f155ced4ddcb4097134ff3c332f xmlns="40ea41a1-1a64-4254-b89d-f57f52f182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007A26-529B-47B1-BA31-AF6ABA62EE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B74F7-E14C-4F31-84DE-32E0411A13B4}"/>
</file>

<file path=customXml/itemProps3.xml><?xml version="1.0" encoding="utf-8"?>
<ds:datastoreItem xmlns:ds="http://schemas.openxmlformats.org/officeDocument/2006/customXml" ds:itemID="{BABF25B3-97BD-424E-AD56-F014109CC74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40ea41a1-1a64-4254-b89d-f57f52f182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VSC_Presentation_V1.0_LITE</Template>
  <TotalTime>5911</TotalTime>
  <Words>1487</Words>
  <Application>Microsoft Macintosh PowerPoint</Application>
  <PresentationFormat>Breedbeeld</PresentationFormat>
  <Paragraphs>307</Paragraphs>
  <Slides>28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7" baseType="lpstr">
      <vt:lpstr>Arial</vt:lpstr>
      <vt:lpstr>Calibri</vt:lpstr>
      <vt:lpstr>FlandersArtSans-Bold</vt:lpstr>
      <vt:lpstr>FlandersArtSans-Light</vt:lpstr>
      <vt:lpstr>FlandersArtSans-Medium</vt:lpstr>
      <vt:lpstr>FlandersArtSans-Regular</vt:lpstr>
      <vt:lpstr>Open Sans Extrabold</vt:lpstr>
      <vt:lpstr>Wingdings</vt:lpstr>
      <vt:lpstr>Office Theme</vt:lpstr>
      <vt:lpstr>VSC Users Day</vt:lpstr>
      <vt:lpstr>PowerPoint-presentatie</vt:lpstr>
      <vt:lpstr>PowerPoint-presentatie</vt:lpstr>
      <vt:lpstr>Tier-1 Web portal</vt:lpstr>
      <vt:lpstr>PowerPoint-presentatie</vt:lpstr>
      <vt:lpstr>PowerPoint-presentatie</vt:lpstr>
      <vt:lpstr>PowerPoint-presentatie</vt:lpstr>
      <vt:lpstr>Containers on  Tier-1/Tier-2</vt:lpstr>
      <vt:lpstr>PowerPoint-presentatie</vt:lpstr>
      <vt:lpstr>PowerPoint-presentatie</vt:lpstr>
      <vt:lpstr>PowerPoint-presentatie</vt:lpstr>
      <vt:lpstr>Tier-1 Cloud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Open OnDemand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VSC Users Day</vt:lpstr>
    </vt:vector>
  </TitlesOfParts>
  <Company>UHasselt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VSC Introduction</dc:title>
  <dc:creator>Rafal Tekreeti</dc:creator>
  <cp:lastModifiedBy>Stefan Becuwe</cp:lastModifiedBy>
  <cp:revision>13</cp:revision>
  <cp:lastPrinted>2023-10-23T07:09:46Z</cp:lastPrinted>
  <dcterms:created xsi:type="dcterms:W3CDTF">2020-09-21T08:46:57Z</dcterms:created>
  <dcterms:modified xsi:type="dcterms:W3CDTF">2023-10-24T09:48:27Z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0x010100ECD6ED2AEBFB6B49A44867A9CB13E50C</vt:lpwstr>
  </property>
</Properties>
</file>