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3" r:id="rId5"/>
    <p:sldId id="260" r:id="rId6"/>
    <p:sldId id="265" r:id="rId7"/>
    <p:sldId id="383" r:id="rId8"/>
    <p:sldId id="381" r:id="rId9"/>
    <p:sldId id="382" r:id="rId10"/>
    <p:sldId id="385" r:id="rId11"/>
    <p:sldId id="392" r:id="rId12"/>
    <p:sldId id="394" r:id="rId13"/>
    <p:sldId id="404" r:id="rId14"/>
    <p:sldId id="384" r:id="rId15"/>
    <p:sldId id="386" r:id="rId16"/>
    <p:sldId id="398" r:id="rId17"/>
    <p:sldId id="399" r:id="rId18"/>
    <p:sldId id="389" r:id="rId19"/>
    <p:sldId id="401" r:id="rId20"/>
    <p:sldId id="402" r:id="rId21"/>
    <p:sldId id="403" r:id="rId22"/>
    <p:sldId id="388" r:id="rId23"/>
    <p:sldId id="270" r:id="rId24"/>
    <p:sldId id="4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D32"/>
    <a:srgbClr val="F3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DA13C0-22F5-4292-B9D4-B81D7FF444B3}" v="35" dt="2023-10-24T07:36:04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59728" autoAdjust="0"/>
  </p:normalViewPr>
  <p:slideViewPr>
    <p:cSldViewPr snapToGrid="0">
      <p:cViewPr varScale="1">
        <p:scale>
          <a:sx n="69" d="100"/>
          <a:sy n="69" d="100"/>
        </p:scale>
        <p:origin x="2592" y="184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édéric Wautelet" userId="de934aec-1ecc-401b-a35a-bb4328a0a6fb" providerId="ADAL" clId="{874EDADE-B0D1-454D-B050-92D814B5781B}"/>
    <pc:docChg chg="undo redo custSel addSld delSld modSld sldOrd">
      <pc:chgData name="Frédéric Wautelet" userId="de934aec-1ecc-401b-a35a-bb4328a0a6fb" providerId="ADAL" clId="{874EDADE-B0D1-454D-B050-92D814B5781B}" dt="2023-10-20T16:19:46.239" v="1924" actId="403"/>
      <pc:docMkLst>
        <pc:docMk/>
      </pc:docMkLst>
      <pc:sldChg chg="addSp delSp mod modTransition modNotesTx">
        <pc:chgData name="Frédéric Wautelet" userId="de934aec-1ecc-401b-a35a-bb4328a0a6fb" providerId="ADAL" clId="{874EDADE-B0D1-454D-B050-92D814B5781B}" dt="2023-10-20T13:57:46.570" v="1516" actId="12"/>
        <pc:sldMkLst>
          <pc:docMk/>
          <pc:sldMk cId="2927182758" sldId="260"/>
        </pc:sldMkLst>
        <pc:spChg chg="add del">
          <ac:chgData name="Frédéric Wautelet" userId="de934aec-1ecc-401b-a35a-bb4328a0a6fb" providerId="ADAL" clId="{874EDADE-B0D1-454D-B050-92D814B5781B}" dt="2023-10-20T13:57:20.268" v="1500" actId="22"/>
          <ac:spMkLst>
            <pc:docMk/>
            <pc:sldMk cId="2927182758" sldId="260"/>
            <ac:spMk id="5" creationId="{4EF9EE54-9EC9-7E96-61A5-EFCF36C1E6F7}"/>
          </ac:spMkLst>
        </pc:spChg>
      </pc:sldChg>
      <pc:sldChg chg="modSp mod modTransition modNotesTx">
        <pc:chgData name="Frédéric Wautelet" userId="de934aec-1ecc-401b-a35a-bb4328a0a6fb" providerId="ADAL" clId="{874EDADE-B0D1-454D-B050-92D814B5781B}" dt="2023-10-20T15:12:43.155" v="1522" actId="403"/>
        <pc:sldMkLst>
          <pc:docMk/>
          <pc:sldMk cId="1933015456" sldId="265"/>
        </pc:sldMkLst>
        <pc:spChg chg="mod">
          <ac:chgData name="Frédéric Wautelet" userId="de934aec-1ecc-401b-a35a-bb4328a0a6fb" providerId="ADAL" clId="{874EDADE-B0D1-454D-B050-92D814B5781B}" dt="2023-10-20T15:12:23.445" v="1517" actId="403"/>
          <ac:spMkLst>
            <pc:docMk/>
            <pc:sldMk cId="1933015456" sldId="265"/>
            <ac:spMk id="13" creationId="{00000000-0000-0000-0000-000000000000}"/>
          </ac:spMkLst>
        </pc:spChg>
        <pc:spChg chg="mod">
          <ac:chgData name="Frédéric Wautelet" userId="de934aec-1ecc-401b-a35a-bb4328a0a6fb" providerId="ADAL" clId="{874EDADE-B0D1-454D-B050-92D814B5781B}" dt="2023-10-20T15:12:26.748" v="1518" actId="403"/>
          <ac:spMkLst>
            <pc:docMk/>
            <pc:sldMk cId="1933015456" sldId="265"/>
            <ac:spMk id="14" creationId="{00000000-0000-0000-0000-000000000000}"/>
          </ac:spMkLst>
        </pc:spChg>
        <pc:spChg chg="mod">
          <ac:chgData name="Frédéric Wautelet" userId="de934aec-1ecc-401b-a35a-bb4328a0a6fb" providerId="ADAL" clId="{874EDADE-B0D1-454D-B050-92D814B5781B}" dt="2023-10-20T15:12:31.436" v="1519" actId="403"/>
          <ac:spMkLst>
            <pc:docMk/>
            <pc:sldMk cId="1933015456" sldId="265"/>
            <ac:spMk id="15" creationId="{00000000-0000-0000-0000-000000000000}"/>
          </ac:spMkLst>
        </pc:spChg>
        <pc:spChg chg="mod">
          <ac:chgData name="Frédéric Wautelet" userId="de934aec-1ecc-401b-a35a-bb4328a0a6fb" providerId="ADAL" clId="{874EDADE-B0D1-454D-B050-92D814B5781B}" dt="2023-10-20T15:12:36.035" v="1520" actId="403"/>
          <ac:spMkLst>
            <pc:docMk/>
            <pc:sldMk cId="1933015456" sldId="265"/>
            <ac:spMk id="17" creationId="{00000000-0000-0000-0000-000000000000}"/>
          </ac:spMkLst>
        </pc:spChg>
        <pc:spChg chg="mod">
          <ac:chgData name="Frédéric Wautelet" userId="de934aec-1ecc-401b-a35a-bb4328a0a6fb" providerId="ADAL" clId="{874EDADE-B0D1-454D-B050-92D814B5781B}" dt="2023-10-20T15:12:39.234" v="1521" actId="403"/>
          <ac:spMkLst>
            <pc:docMk/>
            <pc:sldMk cId="1933015456" sldId="265"/>
            <ac:spMk id="19" creationId="{00000000-0000-0000-0000-000000000000}"/>
          </ac:spMkLst>
        </pc:spChg>
        <pc:spChg chg="mod">
          <ac:chgData name="Frédéric Wautelet" userId="de934aec-1ecc-401b-a35a-bb4328a0a6fb" providerId="ADAL" clId="{874EDADE-B0D1-454D-B050-92D814B5781B}" dt="2023-10-20T15:12:43.155" v="1522" actId="403"/>
          <ac:spMkLst>
            <pc:docMk/>
            <pc:sldMk cId="1933015456" sldId="265"/>
            <ac:spMk id="21" creationId="{00000000-0000-0000-0000-000000000000}"/>
          </ac:spMkLst>
        </pc:spChg>
      </pc:sldChg>
      <pc:sldChg chg="modSp mod modTransition modNotesTx">
        <pc:chgData name="Frédéric Wautelet" userId="de934aec-1ecc-401b-a35a-bb4328a0a6fb" providerId="ADAL" clId="{874EDADE-B0D1-454D-B050-92D814B5781B}" dt="2023-10-20T16:19:46.239" v="1924" actId="403"/>
        <pc:sldMkLst>
          <pc:docMk/>
          <pc:sldMk cId="2979429226" sldId="270"/>
        </pc:sldMkLst>
        <pc:spChg chg="mod">
          <ac:chgData name="Frédéric Wautelet" userId="de934aec-1ecc-401b-a35a-bb4328a0a6fb" providerId="ADAL" clId="{874EDADE-B0D1-454D-B050-92D814B5781B}" dt="2023-10-20T16:19:37.807" v="1922" actId="14100"/>
          <ac:spMkLst>
            <pc:docMk/>
            <pc:sldMk cId="2979429226" sldId="270"/>
            <ac:spMk id="16" creationId="{00000000-0000-0000-0000-000000000000}"/>
          </ac:spMkLst>
        </pc:spChg>
        <pc:spChg chg="mod">
          <ac:chgData name="Frédéric Wautelet" userId="de934aec-1ecc-401b-a35a-bb4328a0a6fb" providerId="ADAL" clId="{874EDADE-B0D1-454D-B050-92D814B5781B}" dt="2023-10-20T16:19:42.736" v="1923" actId="403"/>
          <ac:spMkLst>
            <pc:docMk/>
            <pc:sldMk cId="2979429226" sldId="270"/>
            <ac:spMk id="19" creationId="{00000000-0000-0000-0000-000000000000}"/>
          </ac:spMkLst>
        </pc:spChg>
        <pc:spChg chg="mod">
          <ac:chgData name="Frédéric Wautelet" userId="de934aec-1ecc-401b-a35a-bb4328a0a6fb" providerId="ADAL" clId="{874EDADE-B0D1-454D-B050-92D814B5781B}" dt="2023-10-20T16:19:46.239" v="1924" actId="403"/>
          <ac:spMkLst>
            <pc:docMk/>
            <pc:sldMk cId="2979429226" sldId="270"/>
            <ac:spMk id="21" creationId="{00000000-0000-0000-0000-000000000000}"/>
          </ac:spMkLst>
        </pc:spChg>
      </pc:sldChg>
      <pc:sldChg chg="modTransition">
        <pc:chgData name="Frédéric Wautelet" userId="de934aec-1ecc-401b-a35a-bb4328a0a6fb" providerId="ADAL" clId="{874EDADE-B0D1-454D-B050-92D814B5781B}" dt="2023-10-18T13:35:33.241" v="550"/>
        <pc:sldMkLst>
          <pc:docMk/>
          <pc:sldMk cId="3895398171" sldId="283"/>
        </pc:sldMkLst>
      </pc:sldChg>
      <pc:sldChg chg="modSp mod modTransition">
        <pc:chgData name="Frédéric Wautelet" userId="de934aec-1ecc-401b-a35a-bb4328a0a6fb" providerId="ADAL" clId="{874EDADE-B0D1-454D-B050-92D814B5781B}" dt="2023-10-20T15:18:38.462" v="1620" actId="27636"/>
        <pc:sldMkLst>
          <pc:docMk/>
          <pc:sldMk cId="2595061417" sldId="381"/>
        </pc:sldMkLst>
        <pc:spChg chg="mod">
          <ac:chgData name="Frédéric Wautelet" userId="de934aec-1ecc-401b-a35a-bb4328a0a6fb" providerId="ADAL" clId="{874EDADE-B0D1-454D-B050-92D814B5781B}" dt="2023-10-20T15:18:38.462" v="1620" actId="27636"/>
          <ac:spMkLst>
            <pc:docMk/>
            <pc:sldMk cId="2595061417" sldId="381"/>
            <ac:spMk id="4" creationId="{6B7C1C3D-38A1-B3ED-1544-DD0E214BEFE4}"/>
          </ac:spMkLst>
        </pc:spChg>
      </pc:sldChg>
      <pc:sldChg chg="addSp delSp modSp mod modTransition">
        <pc:chgData name="Frédéric Wautelet" userId="de934aec-1ecc-401b-a35a-bb4328a0a6fb" providerId="ADAL" clId="{874EDADE-B0D1-454D-B050-92D814B5781B}" dt="2023-10-20T15:19:11.357" v="1639" actId="5793"/>
        <pc:sldMkLst>
          <pc:docMk/>
          <pc:sldMk cId="1379152005" sldId="382"/>
        </pc:sldMkLst>
        <pc:spChg chg="mod">
          <ac:chgData name="Frédéric Wautelet" userId="de934aec-1ecc-401b-a35a-bb4328a0a6fb" providerId="ADAL" clId="{874EDADE-B0D1-454D-B050-92D814B5781B}" dt="2023-10-20T15:19:11.357" v="1639" actId="5793"/>
          <ac:spMkLst>
            <pc:docMk/>
            <pc:sldMk cId="1379152005" sldId="382"/>
            <ac:spMk id="4" creationId="{986ACEE6-6887-FF67-9329-69F99B455F03}"/>
          </ac:spMkLst>
        </pc:spChg>
        <pc:spChg chg="add del mod">
          <ac:chgData name="Frédéric Wautelet" userId="de934aec-1ecc-401b-a35a-bb4328a0a6fb" providerId="ADAL" clId="{874EDADE-B0D1-454D-B050-92D814B5781B}" dt="2023-10-20T13:29:43.919" v="1007" actId="22"/>
          <ac:spMkLst>
            <pc:docMk/>
            <pc:sldMk cId="1379152005" sldId="382"/>
            <ac:spMk id="6" creationId="{EA726627-E948-DC31-7F1C-E8D2F1F6E8AC}"/>
          </ac:spMkLst>
        </pc:spChg>
        <pc:picChg chg="add mod ord">
          <ac:chgData name="Frédéric Wautelet" userId="de934aec-1ecc-401b-a35a-bb4328a0a6fb" providerId="ADAL" clId="{874EDADE-B0D1-454D-B050-92D814B5781B}" dt="2023-10-20T13:29:51.183" v="1009" actId="1076"/>
          <ac:picMkLst>
            <pc:docMk/>
            <pc:sldMk cId="1379152005" sldId="382"/>
            <ac:picMk id="8" creationId="{D7AFFF15-497B-882F-1E41-1ADC4680D97F}"/>
          </ac:picMkLst>
        </pc:picChg>
        <pc:picChg chg="del mod modCrop">
          <ac:chgData name="Frédéric Wautelet" userId="de934aec-1ecc-401b-a35a-bb4328a0a6fb" providerId="ADAL" clId="{874EDADE-B0D1-454D-B050-92D814B5781B}" dt="2023-10-20T13:29:40.330" v="1006" actId="478"/>
          <ac:picMkLst>
            <pc:docMk/>
            <pc:sldMk cId="1379152005" sldId="382"/>
            <ac:picMk id="15" creationId="{16D3B63B-CAE7-0ED5-30C5-B674A4D0CED9}"/>
          </ac:picMkLst>
        </pc:picChg>
      </pc:sldChg>
      <pc:sldChg chg="addSp delSp modSp mod modTransition">
        <pc:chgData name="Frédéric Wautelet" userId="de934aec-1ecc-401b-a35a-bb4328a0a6fb" providerId="ADAL" clId="{874EDADE-B0D1-454D-B050-92D814B5781B}" dt="2023-10-20T15:18:16.971" v="1618" actId="20577"/>
        <pc:sldMkLst>
          <pc:docMk/>
          <pc:sldMk cId="2229862510" sldId="383"/>
        </pc:sldMkLst>
        <pc:spChg chg="add del mod">
          <ac:chgData name="Frédéric Wautelet" userId="de934aec-1ecc-401b-a35a-bb4328a0a6fb" providerId="ADAL" clId="{874EDADE-B0D1-454D-B050-92D814B5781B}" dt="2023-10-20T15:14:51.749" v="1537"/>
          <ac:spMkLst>
            <pc:docMk/>
            <pc:sldMk cId="2229862510" sldId="383"/>
            <ac:spMk id="3" creationId="{5A064A0E-C098-BE47-4AA0-FDAD1FEB47A7}"/>
          </ac:spMkLst>
        </pc:spChg>
        <pc:spChg chg="add del mod">
          <ac:chgData name="Frédéric Wautelet" userId="de934aec-1ecc-401b-a35a-bb4328a0a6fb" providerId="ADAL" clId="{874EDADE-B0D1-454D-B050-92D814B5781B}" dt="2023-10-20T15:16:30.398" v="1555" actId="404"/>
          <ac:spMkLst>
            <pc:docMk/>
            <pc:sldMk cId="2229862510" sldId="383"/>
            <ac:spMk id="5" creationId="{2ACE17B0-5E42-77B9-CFB4-332BB6F0E59B}"/>
          </ac:spMkLst>
        </pc:spChg>
        <pc:spChg chg="mod">
          <ac:chgData name="Frédéric Wautelet" userId="de934aec-1ecc-401b-a35a-bb4328a0a6fb" providerId="ADAL" clId="{874EDADE-B0D1-454D-B050-92D814B5781B}" dt="2023-10-20T15:16:33.286" v="1556" actId="6549"/>
          <ac:spMkLst>
            <pc:docMk/>
            <pc:sldMk cId="2229862510" sldId="383"/>
            <ac:spMk id="7" creationId="{8D7BE56B-1986-8CA7-2D34-06E653EBBD02}"/>
          </ac:spMkLst>
        </pc:spChg>
        <pc:spChg chg="mod">
          <ac:chgData name="Frédéric Wautelet" userId="de934aec-1ecc-401b-a35a-bb4328a0a6fb" providerId="ADAL" clId="{874EDADE-B0D1-454D-B050-92D814B5781B}" dt="2023-10-20T15:18:16.971" v="1618" actId="20577"/>
          <ac:spMkLst>
            <pc:docMk/>
            <pc:sldMk cId="2229862510" sldId="383"/>
            <ac:spMk id="8" creationId="{50D2864F-462E-8732-84E4-A0C69BEA47B2}"/>
          </ac:spMkLst>
        </pc:spChg>
        <pc:spChg chg="add mod">
          <ac:chgData name="Frédéric Wautelet" userId="de934aec-1ecc-401b-a35a-bb4328a0a6fb" providerId="ADAL" clId="{874EDADE-B0D1-454D-B050-92D814B5781B}" dt="2023-10-20T15:17:08.018" v="1563" actId="207"/>
          <ac:spMkLst>
            <pc:docMk/>
            <pc:sldMk cId="2229862510" sldId="383"/>
            <ac:spMk id="9" creationId="{DCC5A279-EF39-5D5E-F4B2-A2E4830C7C27}"/>
          </ac:spMkLst>
        </pc:spChg>
      </pc:sldChg>
      <pc:sldChg chg="modSp mod modTransition">
        <pc:chgData name="Frédéric Wautelet" userId="de934aec-1ecc-401b-a35a-bb4328a0a6fb" providerId="ADAL" clId="{874EDADE-B0D1-454D-B050-92D814B5781B}" dt="2023-10-20T15:35:14.488" v="1900" actId="403"/>
        <pc:sldMkLst>
          <pc:docMk/>
          <pc:sldMk cId="1844762226" sldId="384"/>
        </pc:sldMkLst>
        <pc:spChg chg="mod">
          <ac:chgData name="Frédéric Wautelet" userId="de934aec-1ecc-401b-a35a-bb4328a0a6fb" providerId="ADAL" clId="{874EDADE-B0D1-454D-B050-92D814B5781B}" dt="2023-10-20T15:35:14.488" v="1900" actId="403"/>
          <ac:spMkLst>
            <pc:docMk/>
            <pc:sldMk cId="1844762226" sldId="384"/>
            <ac:spMk id="5" creationId="{B716E3D5-F1BB-029B-8A26-403C2B310B50}"/>
          </ac:spMkLst>
        </pc:spChg>
      </pc:sldChg>
      <pc:sldChg chg="addSp delSp modSp mod modTransition">
        <pc:chgData name="Frédéric Wautelet" userId="de934aec-1ecc-401b-a35a-bb4328a0a6fb" providerId="ADAL" clId="{874EDADE-B0D1-454D-B050-92D814B5781B}" dt="2023-10-20T15:19:42.678" v="1649" actId="113"/>
        <pc:sldMkLst>
          <pc:docMk/>
          <pc:sldMk cId="1749004992" sldId="385"/>
        </pc:sldMkLst>
        <pc:spChg chg="mod">
          <ac:chgData name="Frédéric Wautelet" userId="de934aec-1ecc-401b-a35a-bb4328a0a6fb" providerId="ADAL" clId="{874EDADE-B0D1-454D-B050-92D814B5781B}" dt="2023-10-20T15:19:42.678" v="1649" actId="113"/>
          <ac:spMkLst>
            <pc:docMk/>
            <pc:sldMk cId="1749004992" sldId="385"/>
            <ac:spMk id="4" creationId="{71F8503C-25B3-F289-7A69-6DC1BB6BB6F3}"/>
          </ac:spMkLst>
        </pc:spChg>
        <pc:spChg chg="add del mod">
          <ac:chgData name="Frédéric Wautelet" userId="de934aec-1ecc-401b-a35a-bb4328a0a6fb" providerId="ADAL" clId="{874EDADE-B0D1-454D-B050-92D814B5781B}" dt="2023-10-18T13:48:02.447" v="651" actId="478"/>
          <ac:spMkLst>
            <pc:docMk/>
            <pc:sldMk cId="1749004992" sldId="385"/>
            <ac:spMk id="8" creationId="{2122E7C4-D774-2F90-88D3-A5177A340C68}"/>
          </ac:spMkLst>
        </pc:spChg>
        <pc:spChg chg="add mod">
          <ac:chgData name="Frédéric Wautelet" userId="de934aec-1ecc-401b-a35a-bb4328a0a6fb" providerId="ADAL" clId="{874EDADE-B0D1-454D-B050-92D814B5781B}" dt="2023-10-18T13:50:22.921" v="711" actId="1076"/>
          <ac:spMkLst>
            <pc:docMk/>
            <pc:sldMk cId="1749004992" sldId="385"/>
            <ac:spMk id="9" creationId="{7B981ACC-3222-CABA-011C-2AEBDE571E1C}"/>
          </ac:spMkLst>
        </pc:spChg>
        <pc:spChg chg="add mod">
          <ac:chgData name="Frédéric Wautelet" userId="de934aec-1ecc-401b-a35a-bb4328a0a6fb" providerId="ADAL" clId="{874EDADE-B0D1-454D-B050-92D814B5781B}" dt="2023-10-18T13:50:04.617" v="709" actId="1076"/>
          <ac:spMkLst>
            <pc:docMk/>
            <pc:sldMk cId="1749004992" sldId="385"/>
            <ac:spMk id="10" creationId="{F3E4F097-B82A-9E60-4FED-01E306E233CC}"/>
          </ac:spMkLst>
        </pc:spChg>
        <pc:spChg chg="add mod">
          <ac:chgData name="Frédéric Wautelet" userId="de934aec-1ecc-401b-a35a-bb4328a0a6fb" providerId="ADAL" clId="{874EDADE-B0D1-454D-B050-92D814B5781B}" dt="2023-10-18T13:50:11.609" v="710" actId="404"/>
          <ac:spMkLst>
            <pc:docMk/>
            <pc:sldMk cId="1749004992" sldId="385"/>
            <ac:spMk id="11" creationId="{A21EB34B-A5C6-D6D6-EA1A-DB8452BFD28B}"/>
          </ac:spMkLst>
        </pc:spChg>
        <pc:spChg chg="add mod">
          <ac:chgData name="Frédéric Wautelet" userId="de934aec-1ecc-401b-a35a-bb4328a0a6fb" providerId="ADAL" clId="{874EDADE-B0D1-454D-B050-92D814B5781B}" dt="2023-10-18T13:50:04.617" v="709" actId="1076"/>
          <ac:spMkLst>
            <pc:docMk/>
            <pc:sldMk cId="1749004992" sldId="385"/>
            <ac:spMk id="12" creationId="{75FB742D-190A-77DE-2488-8DCC32D6DE41}"/>
          </ac:spMkLst>
        </pc:spChg>
        <pc:spChg chg="add mod">
          <ac:chgData name="Frédéric Wautelet" userId="de934aec-1ecc-401b-a35a-bb4328a0a6fb" providerId="ADAL" clId="{874EDADE-B0D1-454D-B050-92D814B5781B}" dt="2023-10-18T13:50:04.617" v="709" actId="1076"/>
          <ac:spMkLst>
            <pc:docMk/>
            <pc:sldMk cId="1749004992" sldId="385"/>
            <ac:spMk id="13" creationId="{4F6563B1-65C1-1E9A-4DFC-920C571DF0D0}"/>
          </ac:spMkLst>
        </pc:spChg>
        <pc:spChg chg="add mod">
          <ac:chgData name="Frédéric Wautelet" userId="de934aec-1ecc-401b-a35a-bb4328a0a6fb" providerId="ADAL" clId="{874EDADE-B0D1-454D-B050-92D814B5781B}" dt="2023-10-18T13:50:04.617" v="709" actId="1076"/>
          <ac:spMkLst>
            <pc:docMk/>
            <pc:sldMk cId="1749004992" sldId="385"/>
            <ac:spMk id="14" creationId="{E85526A3-2151-17C3-BDFC-90D700FD6430}"/>
          </ac:spMkLst>
        </pc:spChg>
        <pc:spChg chg="add mod">
          <ac:chgData name="Frédéric Wautelet" userId="de934aec-1ecc-401b-a35a-bb4328a0a6fb" providerId="ADAL" clId="{874EDADE-B0D1-454D-B050-92D814B5781B}" dt="2023-10-18T13:50:04.617" v="709" actId="1076"/>
          <ac:spMkLst>
            <pc:docMk/>
            <pc:sldMk cId="1749004992" sldId="385"/>
            <ac:spMk id="15" creationId="{1985B79B-1BFD-5149-2817-B72D83753A51}"/>
          </ac:spMkLst>
        </pc:spChg>
        <pc:picChg chg="del">
          <ac:chgData name="Frédéric Wautelet" userId="de934aec-1ecc-401b-a35a-bb4328a0a6fb" providerId="ADAL" clId="{874EDADE-B0D1-454D-B050-92D814B5781B}" dt="2023-10-18T13:47:46.644" v="647" actId="478"/>
          <ac:picMkLst>
            <pc:docMk/>
            <pc:sldMk cId="1749004992" sldId="385"/>
            <ac:picMk id="6" creationId="{6C2A3BD0-8181-144D-CAEF-E47EF29FE5F2}"/>
          </ac:picMkLst>
        </pc:picChg>
      </pc:sldChg>
      <pc:sldChg chg="addSp delSp modSp mod modTransition">
        <pc:chgData name="Frédéric Wautelet" userId="de934aec-1ecc-401b-a35a-bb4328a0a6fb" providerId="ADAL" clId="{874EDADE-B0D1-454D-B050-92D814B5781B}" dt="2023-10-20T15:35:32.913" v="1902" actId="403"/>
        <pc:sldMkLst>
          <pc:docMk/>
          <pc:sldMk cId="1952561351" sldId="386"/>
        </pc:sldMkLst>
        <pc:spChg chg="mod">
          <ac:chgData name="Frédéric Wautelet" userId="de934aec-1ecc-401b-a35a-bb4328a0a6fb" providerId="ADAL" clId="{874EDADE-B0D1-454D-B050-92D814B5781B}" dt="2023-10-20T15:35:32.913" v="1902" actId="403"/>
          <ac:spMkLst>
            <pc:docMk/>
            <pc:sldMk cId="1952561351" sldId="386"/>
            <ac:spMk id="8" creationId="{26C7597C-B061-95C3-B5D6-0E5B01FBF567}"/>
          </ac:spMkLst>
        </pc:spChg>
        <pc:spChg chg="add del mod">
          <ac:chgData name="Frédéric Wautelet" userId="de934aec-1ecc-401b-a35a-bb4328a0a6fb" providerId="ADAL" clId="{874EDADE-B0D1-454D-B050-92D814B5781B}" dt="2023-10-18T13:55:29.926" v="715" actId="478"/>
          <ac:spMkLst>
            <pc:docMk/>
            <pc:sldMk cId="1952561351" sldId="386"/>
            <ac:spMk id="9" creationId="{CFCC9078-247A-5394-C25A-F1CDD66646B8}"/>
          </ac:spMkLst>
        </pc:spChg>
        <pc:spChg chg="add mod">
          <ac:chgData name="Frédéric Wautelet" userId="de934aec-1ecc-401b-a35a-bb4328a0a6fb" providerId="ADAL" clId="{874EDADE-B0D1-454D-B050-92D814B5781B}" dt="2023-10-18T13:59:50.504" v="757" actId="403"/>
          <ac:spMkLst>
            <pc:docMk/>
            <pc:sldMk cId="1952561351" sldId="386"/>
            <ac:spMk id="11" creationId="{AE42C949-EFDA-6C02-DFE8-AF735001A22A}"/>
          </ac:spMkLst>
        </pc:spChg>
        <pc:spChg chg="add del mod">
          <ac:chgData name="Frédéric Wautelet" userId="de934aec-1ecc-401b-a35a-bb4328a0a6fb" providerId="ADAL" clId="{874EDADE-B0D1-454D-B050-92D814B5781B}" dt="2023-10-18T13:58:26.591" v="731" actId="478"/>
          <ac:spMkLst>
            <pc:docMk/>
            <pc:sldMk cId="1952561351" sldId="386"/>
            <ac:spMk id="12" creationId="{FCC7D53F-1787-EE6C-A417-C85B41EEA411}"/>
          </ac:spMkLst>
        </pc:spChg>
        <pc:spChg chg="add del mod">
          <ac:chgData name="Frédéric Wautelet" userId="de934aec-1ecc-401b-a35a-bb4328a0a6fb" providerId="ADAL" clId="{874EDADE-B0D1-454D-B050-92D814B5781B}" dt="2023-10-18T13:59:36.199" v="750" actId="478"/>
          <ac:spMkLst>
            <pc:docMk/>
            <pc:sldMk cId="1952561351" sldId="386"/>
            <ac:spMk id="13" creationId="{DC0019D9-AB76-2984-F7B9-B9E3AB0BDA64}"/>
          </ac:spMkLst>
        </pc:spChg>
        <pc:spChg chg="add mod">
          <ac:chgData name="Frédéric Wautelet" userId="de934aec-1ecc-401b-a35a-bb4328a0a6fb" providerId="ADAL" clId="{874EDADE-B0D1-454D-B050-92D814B5781B}" dt="2023-10-18T13:59:57.430" v="758" actId="1076"/>
          <ac:spMkLst>
            <pc:docMk/>
            <pc:sldMk cId="1952561351" sldId="386"/>
            <ac:spMk id="14" creationId="{66A51977-3148-D81D-F6B5-AA8E35DC0BB5}"/>
          </ac:spMkLst>
        </pc:spChg>
        <pc:picChg chg="add mod">
          <ac:chgData name="Frédéric Wautelet" userId="de934aec-1ecc-401b-a35a-bb4328a0a6fb" providerId="ADAL" clId="{874EDADE-B0D1-454D-B050-92D814B5781B}" dt="2023-10-18T13:55:34.423" v="716" actId="1076"/>
          <ac:picMkLst>
            <pc:docMk/>
            <pc:sldMk cId="1952561351" sldId="386"/>
            <ac:picMk id="4" creationId="{E5AC8264-0DAD-D7A2-19BF-2B5E9043843C}"/>
          </ac:picMkLst>
        </pc:picChg>
        <pc:picChg chg="del">
          <ac:chgData name="Frédéric Wautelet" userId="de934aec-1ecc-401b-a35a-bb4328a0a6fb" providerId="ADAL" clId="{874EDADE-B0D1-454D-B050-92D814B5781B}" dt="2023-10-18T13:55:21.573" v="713" actId="478"/>
          <ac:picMkLst>
            <pc:docMk/>
            <pc:sldMk cId="1952561351" sldId="386"/>
            <ac:picMk id="10" creationId="{052DC392-10B6-E65D-048C-F01C2A007FE1}"/>
          </ac:picMkLst>
        </pc:picChg>
      </pc:sldChg>
      <pc:sldChg chg="modSp mod modTransition modNotesTx">
        <pc:chgData name="Frédéric Wautelet" userId="de934aec-1ecc-401b-a35a-bb4328a0a6fb" providerId="ADAL" clId="{874EDADE-B0D1-454D-B050-92D814B5781B}" dt="2023-10-20T16:19:16.501" v="1918" actId="27636"/>
        <pc:sldMkLst>
          <pc:docMk/>
          <pc:sldMk cId="3815321390" sldId="388"/>
        </pc:sldMkLst>
        <pc:spChg chg="mod">
          <ac:chgData name="Frédéric Wautelet" userId="de934aec-1ecc-401b-a35a-bb4328a0a6fb" providerId="ADAL" clId="{874EDADE-B0D1-454D-B050-92D814B5781B}" dt="2023-10-20T16:19:16.501" v="1918" actId="27636"/>
          <ac:spMkLst>
            <pc:docMk/>
            <pc:sldMk cId="3815321390" sldId="388"/>
            <ac:spMk id="5" creationId="{55F0046B-AF2C-2985-5A21-CB16AAE8C667}"/>
          </ac:spMkLst>
        </pc:spChg>
      </pc:sldChg>
      <pc:sldChg chg="addSp delSp modSp mod modTransition modNotesTx">
        <pc:chgData name="Frédéric Wautelet" userId="de934aec-1ecc-401b-a35a-bb4328a0a6fb" providerId="ADAL" clId="{874EDADE-B0D1-454D-B050-92D814B5781B}" dt="2023-10-20T16:18:49.064" v="1909" actId="403"/>
        <pc:sldMkLst>
          <pc:docMk/>
          <pc:sldMk cId="697512129" sldId="389"/>
        </pc:sldMkLst>
        <pc:spChg chg="add del mod">
          <ac:chgData name="Frédéric Wautelet" userId="de934aec-1ecc-401b-a35a-bb4328a0a6fb" providerId="ADAL" clId="{874EDADE-B0D1-454D-B050-92D814B5781B}" dt="2023-10-18T13:57:40.065" v="726" actId="22"/>
          <ac:spMkLst>
            <pc:docMk/>
            <pc:sldMk cId="697512129" sldId="389"/>
            <ac:spMk id="4" creationId="{F5CFA348-2EF5-0E71-6928-13812923DBC5}"/>
          </ac:spMkLst>
        </pc:spChg>
        <pc:spChg chg="mod">
          <ac:chgData name="Frédéric Wautelet" userId="de934aec-1ecc-401b-a35a-bb4328a0a6fb" providerId="ADAL" clId="{874EDADE-B0D1-454D-B050-92D814B5781B}" dt="2023-10-20T16:18:49.064" v="1909" actId="403"/>
          <ac:spMkLst>
            <pc:docMk/>
            <pc:sldMk cId="697512129" sldId="389"/>
            <ac:spMk id="8" creationId="{26C7597C-B061-95C3-B5D6-0E5B01FBF567}"/>
          </ac:spMkLst>
        </pc:spChg>
        <pc:spChg chg="add del">
          <ac:chgData name="Frédéric Wautelet" userId="de934aec-1ecc-401b-a35a-bb4328a0a6fb" providerId="ADAL" clId="{874EDADE-B0D1-454D-B050-92D814B5781B}" dt="2023-10-18T13:57:58.631" v="728" actId="478"/>
          <ac:spMkLst>
            <pc:docMk/>
            <pc:sldMk cId="697512129" sldId="389"/>
            <ac:spMk id="10" creationId="{3518090A-7D72-FB16-8731-E3D15840C9F9}"/>
          </ac:spMkLst>
        </pc:spChg>
        <pc:spChg chg="add del mod">
          <ac:chgData name="Frédéric Wautelet" userId="de934aec-1ecc-401b-a35a-bb4328a0a6fb" providerId="ADAL" clId="{874EDADE-B0D1-454D-B050-92D814B5781B}" dt="2023-10-18T14:00:11.002" v="760" actId="478"/>
          <ac:spMkLst>
            <pc:docMk/>
            <pc:sldMk cId="697512129" sldId="389"/>
            <ac:spMk id="11" creationId="{B900F703-10D0-01DE-D038-7B7EA2F05170}"/>
          </ac:spMkLst>
        </pc:spChg>
        <pc:spChg chg="add mod">
          <ac:chgData name="Frédéric Wautelet" userId="de934aec-1ecc-401b-a35a-bb4328a0a6fb" providerId="ADAL" clId="{874EDADE-B0D1-454D-B050-92D814B5781B}" dt="2023-10-18T14:00:15.601" v="761" actId="1076"/>
          <ac:spMkLst>
            <pc:docMk/>
            <pc:sldMk cId="697512129" sldId="389"/>
            <ac:spMk id="12" creationId="{56CAC659-14EA-EB21-0292-A43A09C6986C}"/>
          </ac:spMkLst>
        </pc:spChg>
        <pc:spChg chg="add del mod">
          <ac:chgData name="Frédéric Wautelet" userId="de934aec-1ecc-401b-a35a-bb4328a0a6fb" providerId="ADAL" clId="{874EDADE-B0D1-454D-B050-92D814B5781B}" dt="2023-10-18T14:01:06.742" v="769" actId="478"/>
          <ac:spMkLst>
            <pc:docMk/>
            <pc:sldMk cId="697512129" sldId="389"/>
            <ac:spMk id="13" creationId="{DE7CA7CB-54C4-80BD-95D1-082A9A121132}"/>
          </ac:spMkLst>
        </pc:spChg>
        <pc:spChg chg="add mod">
          <ac:chgData name="Frédéric Wautelet" userId="de934aec-1ecc-401b-a35a-bb4328a0a6fb" providerId="ADAL" clId="{874EDADE-B0D1-454D-B050-92D814B5781B}" dt="2023-10-18T14:01:28.911" v="771" actId="1076"/>
          <ac:spMkLst>
            <pc:docMk/>
            <pc:sldMk cId="697512129" sldId="389"/>
            <ac:spMk id="14" creationId="{F3F5E297-B0ED-705E-8E23-773948DDE93A}"/>
          </ac:spMkLst>
        </pc:spChg>
        <pc:picChg chg="add mod ord">
          <ac:chgData name="Frédéric Wautelet" userId="de934aec-1ecc-401b-a35a-bb4328a0a6fb" providerId="ADAL" clId="{874EDADE-B0D1-454D-B050-92D814B5781B}" dt="2023-10-18T13:57:40.065" v="726" actId="22"/>
          <ac:picMkLst>
            <pc:docMk/>
            <pc:sldMk cId="697512129" sldId="389"/>
            <ac:picMk id="9" creationId="{B34AB3E7-D50C-533D-6D12-241530BBEB1F}"/>
          </ac:picMkLst>
        </pc:picChg>
        <pc:picChg chg="del">
          <ac:chgData name="Frédéric Wautelet" userId="de934aec-1ecc-401b-a35a-bb4328a0a6fb" providerId="ADAL" clId="{874EDADE-B0D1-454D-B050-92D814B5781B}" dt="2023-10-18T13:57:27.287" v="723" actId="478"/>
          <ac:picMkLst>
            <pc:docMk/>
            <pc:sldMk cId="697512129" sldId="389"/>
            <ac:picMk id="25" creationId="{2765F0E8-1BCC-CF9C-CADF-DFF651DBDBAA}"/>
          </ac:picMkLst>
        </pc:picChg>
      </pc:sldChg>
      <pc:sldChg chg="modSp del mod modTransition modNotesTx">
        <pc:chgData name="Frédéric Wautelet" userId="de934aec-1ecc-401b-a35a-bb4328a0a6fb" providerId="ADAL" clId="{874EDADE-B0D1-454D-B050-92D814B5781B}" dt="2023-10-18T15:19:56.828" v="961" actId="47"/>
        <pc:sldMkLst>
          <pc:docMk/>
          <pc:sldMk cId="4253587997" sldId="390"/>
        </pc:sldMkLst>
        <pc:spChg chg="mod">
          <ac:chgData name="Frédéric Wautelet" userId="de934aec-1ecc-401b-a35a-bb4328a0a6fb" providerId="ADAL" clId="{874EDADE-B0D1-454D-B050-92D814B5781B}" dt="2023-10-18T12:17:54.176" v="29" actId="20577"/>
          <ac:spMkLst>
            <pc:docMk/>
            <pc:sldMk cId="4253587997" sldId="390"/>
            <ac:spMk id="8" creationId="{26C7597C-B061-95C3-B5D6-0E5B01FBF567}"/>
          </ac:spMkLst>
        </pc:spChg>
      </pc:sldChg>
      <pc:sldChg chg="del modTransition modNotesTx">
        <pc:chgData name="Frédéric Wautelet" userId="de934aec-1ecc-401b-a35a-bb4328a0a6fb" providerId="ADAL" clId="{874EDADE-B0D1-454D-B050-92D814B5781B}" dt="2023-10-18T15:19:54.296" v="960" actId="47"/>
        <pc:sldMkLst>
          <pc:docMk/>
          <pc:sldMk cId="3252297672" sldId="391"/>
        </pc:sldMkLst>
      </pc:sldChg>
      <pc:sldChg chg="addSp delSp modSp mod modTransition modNotesTx">
        <pc:chgData name="Frédéric Wautelet" userId="de934aec-1ecc-401b-a35a-bb4328a0a6fb" providerId="ADAL" clId="{874EDADE-B0D1-454D-B050-92D814B5781B}" dt="2023-10-20T15:35:08.391" v="1898" actId="5793"/>
        <pc:sldMkLst>
          <pc:docMk/>
          <pc:sldMk cId="2281326358" sldId="392"/>
        </pc:sldMkLst>
        <pc:spChg chg="add del mod">
          <ac:chgData name="Frédéric Wautelet" userId="de934aec-1ecc-401b-a35a-bb4328a0a6fb" providerId="ADAL" clId="{874EDADE-B0D1-454D-B050-92D814B5781B}" dt="2023-10-20T13:31:03.567" v="1011" actId="22"/>
          <ac:spMkLst>
            <pc:docMk/>
            <pc:sldMk cId="2281326358" sldId="392"/>
            <ac:spMk id="4" creationId="{68E21D28-3F4F-6A89-938C-11E6520E3B61}"/>
          </ac:spMkLst>
        </pc:spChg>
        <pc:spChg chg="mod">
          <ac:chgData name="Frédéric Wautelet" userId="de934aec-1ecc-401b-a35a-bb4328a0a6fb" providerId="ADAL" clId="{874EDADE-B0D1-454D-B050-92D814B5781B}" dt="2023-10-18T13:49:04.695" v="658" actId="20577"/>
          <ac:spMkLst>
            <pc:docMk/>
            <pc:sldMk cId="2281326358" sldId="392"/>
            <ac:spMk id="6" creationId="{4FB5CE8F-98AB-0BFD-15BA-D26221C63CE6}"/>
          </ac:spMkLst>
        </pc:spChg>
        <pc:spChg chg="mod">
          <ac:chgData name="Frédéric Wautelet" userId="de934aec-1ecc-401b-a35a-bb4328a0a6fb" providerId="ADAL" clId="{874EDADE-B0D1-454D-B050-92D814B5781B}" dt="2023-10-20T15:35:08.391" v="1898" actId="5793"/>
          <ac:spMkLst>
            <pc:docMk/>
            <pc:sldMk cId="2281326358" sldId="392"/>
            <ac:spMk id="8" creationId="{1975C3BB-AE60-8908-47B3-B2B18D6B16E7}"/>
          </ac:spMkLst>
        </pc:spChg>
        <pc:picChg chg="add mod ord">
          <ac:chgData name="Frédéric Wautelet" userId="de934aec-1ecc-401b-a35a-bb4328a0a6fb" providerId="ADAL" clId="{874EDADE-B0D1-454D-B050-92D814B5781B}" dt="2023-10-20T13:31:07.152" v="1013" actId="14100"/>
          <ac:picMkLst>
            <pc:docMk/>
            <pc:sldMk cId="2281326358" sldId="392"/>
            <ac:picMk id="9" creationId="{A6B3E6AD-579E-5698-1334-9AF53AF1CD3F}"/>
          </ac:picMkLst>
        </pc:picChg>
        <pc:picChg chg="del">
          <ac:chgData name="Frédéric Wautelet" userId="de934aec-1ecc-401b-a35a-bb4328a0a6fb" providerId="ADAL" clId="{874EDADE-B0D1-454D-B050-92D814B5781B}" dt="2023-10-20T13:30:59.547" v="1010" actId="478"/>
          <ac:picMkLst>
            <pc:docMk/>
            <pc:sldMk cId="2281326358" sldId="392"/>
            <ac:picMk id="10" creationId="{393C435D-7FD4-EA21-0FA0-4DB0F2D7B1BB}"/>
          </ac:picMkLst>
        </pc:picChg>
      </pc:sldChg>
      <pc:sldChg chg="del modTransition">
        <pc:chgData name="Frédéric Wautelet" userId="de934aec-1ecc-401b-a35a-bb4328a0a6fb" providerId="ADAL" clId="{874EDADE-B0D1-454D-B050-92D814B5781B}" dt="2023-10-18T13:49:50.360" v="708" actId="47"/>
        <pc:sldMkLst>
          <pc:docMk/>
          <pc:sldMk cId="4242386064" sldId="393"/>
        </pc:sldMkLst>
      </pc:sldChg>
      <pc:sldChg chg="modSp add mod modNotesTx">
        <pc:chgData name="Frédéric Wautelet" userId="de934aec-1ecc-401b-a35a-bb4328a0a6fb" providerId="ADAL" clId="{874EDADE-B0D1-454D-B050-92D814B5781B}" dt="2023-10-20T15:34:35.730" v="1835" actId="20577"/>
        <pc:sldMkLst>
          <pc:docMk/>
          <pc:sldMk cId="1407844600" sldId="394"/>
        </pc:sldMkLst>
        <pc:spChg chg="mod">
          <ac:chgData name="Frédéric Wautelet" userId="de934aec-1ecc-401b-a35a-bb4328a0a6fb" providerId="ADAL" clId="{874EDADE-B0D1-454D-B050-92D814B5781B}" dt="2023-10-20T13:31:15.353" v="1017" actId="20577"/>
          <ac:spMkLst>
            <pc:docMk/>
            <pc:sldMk cId="1407844600" sldId="394"/>
            <ac:spMk id="4" creationId="{1C9038EB-84C0-6E27-CA19-25002A86BAB0}"/>
          </ac:spMkLst>
        </pc:spChg>
        <pc:spChg chg="mod">
          <ac:chgData name="Frédéric Wautelet" userId="de934aec-1ecc-401b-a35a-bb4328a0a6fb" providerId="ADAL" clId="{874EDADE-B0D1-454D-B050-92D814B5781B}" dt="2023-10-18T13:49:23.719" v="684" actId="20577"/>
          <ac:spMkLst>
            <pc:docMk/>
            <pc:sldMk cId="1407844600" sldId="394"/>
            <ac:spMk id="6" creationId="{4FB5CE8F-98AB-0BFD-15BA-D26221C63CE6}"/>
          </ac:spMkLst>
        </pc:spChg>
        <pc:spChg chg="mod">
          <ac:chgData name="Frédéric Wautelet" userId="de934aec-1ecc-401b-a35a-bb4328a0a6fb" providerId="ADAL" clId="{874EDADE-B0D1-454D-B050-92D814B5781B}" dt="2023-10-20T15:34:35.730" v="1835" actId="20577"/>
          <ac:spMkLst>
            <pc:docMk/>
            <pc:sldMk cId="1407844600" sldId="394"/>
            <ac:spMk id="8" creationId="{1975C3BB-AE60-8908-47B3-B2B18D6B16E7}"/>
          </ac:spMkLst>
        </pc:spChg>
      </pc:sldChg>
      <pc:sldChg chg="addSp delSp modSp new del mod">
        <pc:chgData name="Frédéric Wautelet" userId="de934aec-1ecc-401b-a35a-bb4328a0a6fb" providerId="ADAL" clId="{874EDADE-B0D1-454D-B050-92D814B5781B}" dt="2023-10-18T13:48:47.070" v="653" actId="47"/>
        <pc:sldMkLst>
          <pc:docMk/>
          <pc:sldMk cId="3127777783" sldId="394"/>
        </pc:sldMkLst>
        <pc:spChg chg="add mod">
          <ac:chgData name="Frédéric Wautelet" userId="de934aec-1ecc-401b-a35a-bb4328a0a6fb" providerId="ADAL" clId="{874EDADE-B0D1-454D-B050-92D814B5781B}" dt="2023-10-18T13:44:09.213" v="569" actId="403"/>
          <ac:spMkLst>
            <pc:docMk/>
            <pc:sldMk cId="3127777783" sldId="394"/>
            <ac:spMk id="6" creationId="{FC0E6D78-15EB-12F7-D98B-53CDEEE07AC8}"/>
          </ac:spMkLst>
        </pc:spChg>
        <pc:spChg chg="add mod">
          <ac:chgData name="Frédéric Wautelet" userId="de934aec-1ecc-401b-a35a-bb4328a0a6fb" providerId="ADAL" clId="{874EDADE-B0D1-454D-B050-92D814B5781B}" dt="2023-10-18T13:46:20.843" v="623" actId="404"/>
          <ac:spMkLst>
            <pc:docMk/>
            <pc:sldMk cId="3127777783" sldId="394"/>
            <ac:spMk id="7" creationId="{F9284B86-A442-86C4-01F8-1243D79A911D}"/>
          </ac:spMkLst>
        </pc:spChg>
        <pc:spChg chg="add mod">
          <ac:chgData name="Frédéric Wautelet" userId="de934aec-1ecc-401b-a35a-bb4328a0a6fb" providerId="ADAL" clId="{874EDADE-B0D1-454D-B050-92D814B5781B}" dt="2023-10-18T13:45:41.608" v="605" actId="1076"/>
          <ac:spMkLst>
            <pc:docMk/>
            <pc:sldMk cId="3127777783" sldId="394"/>
            <ac:spMk id="8" creationId="{90F02FE4-EE69-DC19-F949-22C3C3D49482}"/>
          </ac:spMkLst>
        </pc:spChg>
        <pc:spChg chg="add mod">
          <ac:chgData name="Frédéric Wautelet" userId="de934aec-1ecc-401b-a35a-bb4328a0a6fb" providerId="ADAL" clId="{874EDADE-B0D1-454D-B050-92D814B5781B}" dt="2023-10-18T13:46:46.672" v="626" actId="14100"/>
          <ac:spMkLst>
            <pc:docMk/>
            <pc:sldMk cId="3127777783" sldId="394"/>
            <ac:spMk id="9" creationId="{A0C4CCE6-B7B3-9CB2-77EE-D010BD2A65A4}"/>
          </ac:spMkLst>
        </pc:spChg>
        <pc:spChg chg="add mod">
          <ac:chgData name="Frédéric Wautelet" userId="de934aec-1ecc-401b-a35a-bb4328a0a6fb" providerId="ADAL" clId="{874EDADE-B0D1-454D-B050-92D814B5781B}" dt="2023-10-18T13:46:55.080" v="636" actId="1076"/>
          <ac:spMkLst>
            <pc:docMk/>
            <pc:sldMk cId="3127777783" sldId="394"/>
            <ac:spMk id="10" creationId="{21596974-8167-132C-0E6E-230F7CF28C27}"/>
          </ac:spMkLst>
        </pc:spChg>
        <pc:spChg chg="add mod">
          <ac:chgData name="Frédéric Wautelet" userId="de934aec-1ecc-401b-a35a-bb4328a0a6fb" providerId="ADAL" clId="{874EDADE-B0D1-454D-B050-92D814B5781B}" dt="2023-10-18T13:47:20.728" v="644" actId="1076"/>
          <ac:spMkLst>
            <pc:docMk/>
            <pc:sldMk cId="3127777783" sldId="394"/>
            <ac:spMk id="11" creationId="{5B1D5623-7E2F-9115-147A-7CA8466DB7AB}"/>
          </ac:spMkLst>
        </pc:spChg>
        <pc:spChg chg="add del mod">
          <ac:chgData name="Frédéric Wautelet" userId="de934aec-1ecc-401b-a35a-bb4328a0a6fb" providerId="ADAL" clId="{874EDADE-B0D1-454D-B050-92D814B5781B}" dt="2023-10-18T13:47:23.510" v="646" actId="478"/>
          <ac:spMkLst>
            <pc:docMk/>
            <pc:sldMk cId="3127777783" sldId="394"/>
            <ac:spMk id="12" creationId="{59786C3B-4736-06DE-64B2-5EDACF272A33}"/>
          </ac:spMkLst>
        </pc:spChg>
        <pc:spChg chg="add mod">
          <ac:chgData name="Frédéric Wautelet" userId="de934aec-1ecc-401b-a35a-bb4328a0a6fb" providerId="ADAL" clId="{874EDADE-B0D1-454D-B050-92D814B5781B}" dt="2023-10-18T13:47:17.023" v="643" actId="1076"/>
          <ac:spMkLst>
            <pc:docMk/>
            <pc:sldMk cId="3127777783" sldId="394"/>
            <ac:spMk id="13" creationId="{66D42EA9-30B2-A850-9592-A1B7EFD59A79}"/>
          </ac:spMkLst>
        </pc:spChg>
        <pc:spChg chg="add del mod">
          <ac:chgData name="Frédéric Wautelet" userId="de934aec-1ecc-401b-a35a-bb4328a0a6fb" providerId="ADAL" clId="{874EDADE-B0D1-454D-B050-92D814B5781B}" dt="2023-10-18T13:47:22.663" v="645" actId="478"/>
          <ac:spMkLst>
            <pc:docMk/>
            <pc:sldMk cId="3127777783" sldId="394"/>
            <ac:spMk id="14" creationId="{A5ABC8FE-D985-C0FD-15D6-B3A87AAB7C9C}"/>
          </ac:spMkLst>
        </pc:spChg>
      </pc:sldChg>
      <pc:sldChg chg="addSp delSp modSp add del mod">
        <pc:chgData name="Frédéric Wautelet" userId="de934aec-1ecc-401b-a35a-bb4328a0a6fb" providerId="ADAL" clId="{874EDADE-B0D1-454D-B050-92D814B5781B}" dt="2023-10-18T15:18:45.127" v="956" actId="47"/>
        <pc:sldMkLst>
          <pc:docMk/>
          <pc:sldMk cId="3377573868" sldId="395"/>
        </pc:sldMkLst>
        <pc:spChg chg="add del mod">
          <ac:chgData name="Frédéric Wautelet" userId="de934aec-1ecc-401b-a35a-bb4328a0a6fb" providerId="ADAL" clId="{874EDADE-B0D1-454D-B050-92D814B5781B}" dt="2023-10-18T14:42:06.171" v="937" actId="478"/>
          <ac:spMkLst>
            <pc:docMk/>
            <pc:sldMk cId="3377573868" sldId="395"/>
            <ac:spMk id="4" creationId="{EC150AF7-2A55-BA36-634F-F419F5D7083E}"/>
          </ac:spMkLst>
        </pc:spChg>
        <pc:spChg chg="mod">
          <ac:chgData name="Frédéric Wautelet" userId="de934aec-1ecc-401b-a35a-bb4328a0a6fb" providerId="ADAL" clId="{874EDADE-B0D1-454D-B050-92D814B5781B}" dt="2023-10-18T14:01:51.423" v="777" actId="6549"/>
          <ac:spMkLst>
            <pc:docMk/>
            <pc:sldMk cId="3377573868" sldId="395"/>
            <ac:spMk id="8" creationId="{26C7597C-B061-95C3-B5D6-0E5B01FBF567}"/>
          </ac:spMkLst>
        </pc:spChg>
        <pc:picChg chg="add mod">
          <ac:chgData name="Frédéric Wautelet" userId="de934aec-1ecc-401b-a35a-bb4328a0a6fb" providerId="ADAL" clId="{874EDADE-B0D1-454D-B050-92D814B5781B}" dt="2023-10-18T14:42:09.873" v="939" actId="1076"/>
          <ac:picMkLst>
            <pc:docMk/>
            <pc:sldMk cId="3377573868" sldId="395"/>
            <ac:picMk id="9" creationId="{35AC074A-5F2E-8A29-D108-C91112AE9B75}"/>
          </ac:picMkLst>
        </pc:picChg>
        <pc:picChg chg="del">
          <ac:chgData name="Frédéric Wautelet" userId="de934aec-1ecc-401b-a35a-bb4328a0a6fb" providerId="ADAL" clId="{874EDADE-B0D1-454D-B050-92D814B5781B}" dt="2023-10-18T14:42:03.001" v="936" actId="478"/>
          <ac:picMkLst>
            <pc:docMk/>
            <pc:sldMk cId="3377573868" sldId="395"/>
            <ac:picMk id="25" creationId="{2765F0E8-1BCC-CF9C-CADF-DFF651DBDBAA}"/>
          </ac:picMkLst>
        </pc:picChg>
      </pc:sldChg>
      <pc:sldChg chg="add del">
        <pc:chgData name="Frédéric Wautelet" userId="de934aec-1ecc-401b-a35a-bb4328a0a6fb" providerId="ADAL" clId="{874EDADE-B0D1-454D-B050-92D814B5781B}" dt="2023-10-18T13:57:31.927" v="725"/>
        <pc:sldMkLst>
          <pc:docMk/>
          <pc:sldMk cId="1364926341" sldId="396"/>
        </pc:sldMkLst>
      </pc:sldChg>
      <pc:sldChg chg="new del">
        <pc:chgData name="Frédéric Wautelet" userId="de934aec-1ecc-401b-a35a-bb4328a0a6fb" providerId="ADAL" clId="{874EDADE-B0D1-454D-B050-92D814B5781B}" dt="2023-10-18T14:02:17.137" v="780" actId="2696"/>
        <pc:sldMkLst>
          <pc:docMk/>
          <pc:sldMk cId="2021106180" sldId="396"/>
        </pc:sldMkLst>
      </pc:sldChg>
      <pc:sldChg chg="addSp delSp modSp add del mod">
        <pc:chgData name="Frédéric Wautelet" userId="de934aec-1ecc-401b-a35a-bb4328a0a6fb" providerId="ADAL" clId="{874EDADE-B0D1-454D-B050-92D814B5781B}" dt="2023-10-18T14:08:19.711" v="884" actId="2696"/>
        <pc:sldMkLst>
          <pc:docMk/>
          <pc:sldMk cId="1997152521" sldId="397"/>
        </pc:sldMkLst>
        <pc:spChg chg="mod">
          <ac:chgData name="Frédéric Wautelet" userId="de934aec-1ecc-401b-a35a-bb4328a0a6fb" providerId="ADAL" clId="{874EDADE-B0D1-454D-B050-92D814B5781B}" dt="2023-10-18T14:02:30.390" v="801" actId="20577"/>
          <ac:spMkLst>
            <pc:docMk/>
            <pc:sldMk cId="1997152521" sldId="397"/>
            <ac:spMk id="6" creationId="{F10981E1-B738-C3F5-0E05-2DE0EB566B44}"/>
          </ac:spMkLst>
        </pc:spChg>
        <pc:spChg chg="mod">
          <ac:chgData name="Frédéric Wautelet" userId="de934aec-1ecc-401b-a35a-bb4328a0a6fb" providerId="ADAL" clId="{874EDADE-B0D1-454D-B050-92D814B5781B}" dt="2023-10-18T14:04:12.037" v="837" actId="20577"/>
          <ac:spMkLst>
            <pc:docMk/>
            <pc:sldMk cId="1997152521" sldId="397"/>
            <ac:spMk id="8" creationId="{26C7597C-B061-95C3-B5D6-0E5B01FBF567}"/>
          </ac:spMkLst>
        </pc:spChg>
        <pc:spChg chg="add mod">
          <ac:chgData name="Frédéric Wautelet" userId="de934aec-1ecc-401b-a35a-bb4328a0a6fb" providerId="ADAL" clId="{874EDADE-B0D1-454D-B050-92D814B5781B}" dt="2023-10-18T14:04:30.296" v="840" actId="20577"/>
          <ac:spMkLst>
            <pc:docMk/>
            <pc:sldMk cId="1997152521" sldId="397"/>
            <ac:spMk id="9" creationId="{EE3AFA2E-3541-5004-2964-C8EFCD9D7931}"/>
          </ac:spMkLst>
        </pc:spChg>
        <pc:spChg chg="del">
          <ac:chgData name="Frédéric Wautelet" userId="de934aec-1ecc-401b-a35a-bb4328a0a6fb" providerId="ADAL" clId="{874EDADE-B0D1-454D-B050-92D814B5781B}" dt="2023-10-18T14:03:42.698" v="802" actId="478"/>
          <ac:spMkLst>
            <pc:docMk/>
            <pc:sldMk cId="1997152521" sldId="397"/>
            <ac:spMk id="11" creationId="{AE42C949-EFDA-6C02-DFE8-AF735001A22A}"/>
          </ac:spMkLst>
        </pc:spChg>
        <pc:spChg chg="del">
          <ac:chgData name="Frédéric Wautelet" userId="de934aec-1ecc-401b-a35a-bb4328a0a6fb" providerId="ADAL" clId="{874EDADE-B0D1-454D-B050-92D814B5781B}" dt="2023-10-18T14:03:42.698" v="802" actId="478"/>
          <ac:spMkLst>
            <pc:docMk/>
            <pc:sldMk cId="1997152521" sldId="397"/>
            <ac:spMk id="14" creationId="{66A51977-3148-D81D-F6B5-AA8E35DC0BB5}"/>
          </ac:spMkLst>
        </pc:spChg>
        <pc:picChg chg="del">
          <ac:chgData name="Frédéric Wautelet" userId="de934aec-1ecc-401b-a35a-bb4328a0a6fb" providerId="ADAL" clId="{874EDADE-B0D1-454D-B050-92D814B5781B}" dt="2023-10-18T14:03:42.698" v="802" actId="478"/>
          <ac:picMkLst>
            <pc:docMk/>
            <pc:sldMk cId="1997152521" sldId="397"/>
            <ac:picMk id="4" creationId="{E5AC8264-0DAD-D7A2-19BF-2B5E9043843C}"/>
          </ac:picMkLst>
        </pc:picChg>
        <pc:picChg chg="add mod">
          <ac:chgData name="Frédéric Wautelet" userId="de934aec-1ecc-401b-a35a-bb4328a0a6fb" providerId="ADAL" clId="{874EDADE-B0D1-454D-B050-92D814B5781B}" dt="2023-10-18T14:03:46.822" v="804" actId="1076"/>
          <ac:picMkLst>
            <pc:docMk/>
            <pc:sldMk cId="1997152521" sldId="397"/>
            <ac:picMk id="7" creationId="{5339FF8A-9309-E53B-6A4C-0C2ABE2471A9}"/>
          </ac:picMkLst>
        </pc:picChg>
      </pc:sldChg>
      <pc:sldChg chg="addSp delSp modSp add mod modNotesTx">
        <pc:chgData name="Frédéric Wautelet" userId="de934aec-1ecc-401b-a35a-bb4328a0a6fb" providerId="ADAL" clId="{874EDADE-B0D1-454D-B050-92D814B5781B}" dt="2023-10-20T15:35:42.859" v="1905" actId="1076"/>
        <pc:sldMkLst>
          <pc:docMk/>
          <pc:sldMk cId="635881112" sldId="398"/>
        </pc:sldMkLst>
        <pc:spChg chg="mod">
          <ac:chgData name="Frédéric Wautelet" userId="de934aec-1ecc-401b-a35a-bb4328a0a6fb" providerId="ADAL" clId="{874EDADE-B0D1-454D-B050-92D814B5781B}" dt="2023-10-20T15:35:38.597" v="1904" actId="403"/>
          <ac:spMkLst>
            <pc:docMk/>
            <pc:sldMk cId="635881112" sldId="398"/>
            <ac:spMk id="8" creationId="{26C7597C-B061-95C3-B5D6-0E5B01FBF567}"/>
          </ac:spMkLst>
        </pc:spChg>
        <pc:spChg chg="mod ord">
          <ac:chgData name="Frédéric Wautelet" userId="de934aec-1ecc-401b-a35a-bb4328a0a6fb" providerId="ADAL" clId="{874EDADE-B0D1-454D-B050-92D814B5781B}" dt="2023-10-18T14:07:41.821" v="882" actId="1076"/>
          <ac:spMkLst>
            <pc:docMk/>
            <pc:sldMk cId="635881112" sldId="398"/>
            <ac:spMk id="9" creationId="{EE3AFA2E-3541-5004-2964-C8EFCD9D7931}"/>
          </ac:spMkLst>
        </pc:spChg>
        <pc:picChg chg="add del mod">
          <ac:chgData name="Frédéric Wautelet" userId="de934aec-1ecc-401b-a35a-bb4328a0a6fb" providerId="ADAL" clId="{874EDADE-B0D1-454D-B050-92D814B5781B}" dt="2023-10-18T14:07:24.502" v="877" actId="478"/>
          <ac:picMkLst>
            <pc:docMk/>
            <pc:sldMk cId="635881112" sldId="398"/>
            <ac:picMk id="4" creationId="{D36AB4DB-7B5C-A345-668D-62A731063450}"/>
          </ac:picMkLst>
        </pc:picChg>
        <pc:picChg chg="del">
          <ac:chgData name="Frédéric Wautelet" userId="de934aec-1ecc-401b-a35a-bb4328a0a6fb" providerId="ADAL" clId="{874EDADE-B0D1-454D-B050-92D814B5781B}" dt="2023-10-18T14:06:25.916" v="866" actId="478"/>
          <ac:picMkLst>
            <pc:docMk/>
            <pc:sldMk cId="635881112" sldId="398"/>
            <ac:picMk id="7" creationId="{5339FF8A-9309-E53B-6A4C-0C2ABE2471A9}"/>
          </ac:picMkLst>
        </pc:picChg>
        <pc:picChg chg="add mod ord">
          <ac:chgData name="Frédéric Wautelet" userId="de934aec-1ecc-401b-a35a-bb4328a0a6fb" providerId="ADAL" clId="{874EDADE-B0D1-454D-B050-92D814B5781B}" dt="2023-10-20T15:35:42.859" v="1905" actId="1076"/>
          <ac:picMkLst>
            <pc:docMk/>
            <pc:sldMk cId="635881112" sldId="398"/>
            <ac:picMk id="11" creationId="{8E77D545-1FA0-7AFC-BF21-D4F61F26C1F0}"/>
          </ac:picMkLst>
        </pc:picChg>
      </pc:sldChg>
      <pc:sldChg chg="addSp delSp modSp add mod modNotesTx">
        <pc:chgData name="Frédéric Wautelet" userId="de934aec-1ecc-401b-a35a-bb4328a0a6fb" providerId="ADAL" clId="{874EDADE-B0D1-454D-B050-92D814B5781B}" dt="2023-10-20T15:35:50.918" v="1907" actId="403"/>
        <pc:sldMkLst>
          <pc:docMk/>
          <pc:sldMk cId="2536858332" sldId="399"/>
        </pc:sldMkLst>
        <pc:spChg chg="add mod">
          <ac:chgData name="Frédéric Wautelet" userId="de934aec-1ecc-401b-a35a-bb4328a0a6fb" providerId="ADAL" clId="{874EDADE-B0D1-454D-B050-92D814B5781B}" dt="2023-10-18T14:11:02.445" v="900" actId="20577"/>
          <ac:spMkLst>
            <pc:docMk/>
            <pc:sldMk cId="2536858332" sldId="399"/>
            <ac:spMk id="7" creationId="{D0E0CA2B-2CBF-DD8A-ED78-DD1DCE425D13}"/>
          </ac:spMkLst>
        </pc:spChg>
        <pc:spChg chg="mod">
          <ac:chgData name="Frédéric Wautelet" userId="de934aec-1ecc-401b-a35a-bb4328a0a6fb" providerId="ADAL" clId="{874EDADE-B0D1-454D-B050-92D814B5781B}" dt="2023-10-20T15:35:50.918" v="1907" actId="403"/>
          <ac:spMkLst>
            <pc:docMk/>
            <pc:sldMk cId="2536858332" sldId="399"/>
            <ac:spMk id="8" creationId="{26C7597C-B061-95C3-B5D6-0E5B01FBF567}"/>
          </ac:spMkLst>
        </pc:spChg>
        <pc:spChg chg="del">
          <ac:chgData name="Frédéric Wautelet" userId="de934aec-1ecc-401b-a35a-bb4328a0a6fb" providerId="ADAL" clId="{874EDADE-B0D1-454D-B050-92D814B5781B}" dt="2023-10-18T14:10:09.775" v="888" actId="478"/>
          <ac:spMkLst>
            <pc:docMk/>
            <pc:sldMk cId="2536858332" sldId="399"/>
            <ac:spMk id="9" creationId="{EE3AFA2E-3541-5004-2964-C8EFCD9D7931}"/>
          </ac:spMkLst>
        </pc:spChg>
        <pc:spChg chg="add mod">
          <ac:chgData name="Frédéric Wautelet" userId="de934aec-1ecc-401b-a35a-bb4328a0a6fb" providerId="ADAL" clId="{874EDADE-B0D1-454D-B050-92D814B5781B}" dt="2023-10-18T14:10:59.567" v="899" actId="20577"/>
          <ac:spMkLst>
            <pc:docMk/>
            <pc:sldMk cId="2536858332" sldId="399"/>
            <ac:spMk id="10" creationId="{D0C8E33D-BFE8-790F-B3B4-D2C340FBDB25}"/>
          </ac:spMkLst>
        </pc:spChg>
        <pc:picChg chg="add mod">
          <ac:chgData name="Frédéric Wautelet" userId="de934aec-1ecc-401b-a35a-bb4328a0a6fb" providerId="ADAL" clId="{874EDADE-B0D1-454D-B050-92D814B5781B}" dt="2023-10-18T14:10:15.765" v="890" actId="1076"/>
          <ac:picMkLst>
            <pc:docMk/>
            <pc:sldMk cId="2536858332" sldId="399"/>
            <ac:picMk id="4" creationId="{719E2A11-3C36-27AA-663A-A0AA998AA00D}"/>
          </ac:picMkLst>
        </pc:picChg>
        <pc:picChg chg="del">
          <ac:chgData name="Frédéric Wautelet" userId="de934aec-1ecc-401b-a35a-bb4328a0a6fb" providerId="ADAL" clId="{874EDADE-B0D1-454D-B050-92D814B5781B}" dt="2023-10-18T14:10:08.617" v="887" actId="478"/>
          <ac:picMkLst>
            <pc:docMk/>
            <pc:sldMk cId="2536858332" sldId="399"/>
            <ac:picMk id="11" creationId="{8E77D545-1FA0-7AFC-BF21-D4F61F26C1F0}"/>
          </ac:picMkLst>
        </pc:picChg>
      </pc:sldChg>
      <pc:sldChg chg="addSp delSp modSp add del mod">
        <pc:chgData name="Frédéric Wautelet" userId="de934aec-1ecc-401b-a35a-bb4328a0a6fb" providerId="ADAL" clId="{874EDADE-B0D1-454D-B050-92D814B5781B}" dt="2023-10-18T14:40:37.333" v="934" actId="47"/>
        <pc:sldMkLst>
          <pc:docMk/>
          <pc:sldMk cId="2672536720" sldId="400"/>
        </pc:sldMkLst>
        <pc:spChg chg="add mod">
          <ac:chgData name="Frédéric Wautelet" userId="de934aec-1ecc-401b-a35a-bb4328a0a6fb" providerId="ADAL" clId="{874EDADE-B0D1-454D-B050-92D814B5781B}" dt="2023-10-18T14:38:55.915" v="902" actId="478"/>
          <ac:spMkLst>
            <pc:docMk/>
            <pc:sldMk cId="2672536720" sldId="400"/>
            <ac:spMk id="4" creationId="{97355EDE-8BD1-E8C8-45E5-A1C368DD0FF8}"/>
          </ac:spMkLst>
        </pc:spChg>
        <pc:picChg chg="del">
          <ac:chgData name="Frédéric Wautelet" userId="de934aec-1ecc-401b-a35a-bb4328a0a6fb" providerId="ADAL" clId="{874EDADE-B0D1-454D-B050-92D814B5781B}" dt="2023-10-18T14:38:55.915" v="902" actId="478"/>
          <ac:picMkLst>
            <pc:docMk/>
            <pc:sldMk cId="2672536720" sldId="400"/>
            <ac:picMk id="9" creationId="{B34AB3E7-D50C-533D-6D12-241530BBEB1F}"/>
          </ac:picMkLst>
        </pc:picChg>
      </pc:sldChg>
      <pc:sldChg chg="addSp delSp modSp add mod ord modNotesTx">
        <pc:chgData name="Frédéric Wautelet" userId="de934aec-1ecc-401b-a35a-bb4328a0a6fb" providerId="ADAL" clId="{874EDADE-B0D1-454D-B050-92D814B5781B}" dt="2023-10-20T16:18:56.833" v="1911" actId="403"/>
        <pc:sldMkLst>
          <pc:docMk/>
          <pc:sldMk cId="2471470155" sldId="401"/>
        </pc:sldMkLst>
        <pc:spChg chg="add del mod">
          <ac:chgData name="Frédéric Wautelet" userId="de934aec-1ecc-401b-a35a-bb4328a0a6fb" providerId="ADAL" clId="{874EDADE-B0D1-454D-B050-92D814B5781B}" dt="2023-10-18T14:39:43.553" v="910" actId="478"/>
          <ac:spMkLst>
            <pc:docMk/>
            <pc:sldMk cId="2471470155" sldId="401"/>
            <ac:spMk id="4" creationId="{591B767F-9AFB-24C3-ED97-185E06CEC979}"/>
          </ac:spMkLst>
        </pc:spChg>
        <pc:spChg chg="mod">
          <ac:chgData name="Frédéric Wautelet" userId="de934aec-1ecc-401b-a35a-bb4328a0a6fb" providerId="ADAL" clId="{874EDADE-B0D1-454D-B050-92D814B5781B}" dt="2023-10-20T16:18:56.833" v="1911" actId="403"/>
          <ac:spMkLst>
            <pc:docMk/>
            <pc:sldMk cId="2471470155" sldId="401"/>
            <ac:spMk id="8" creationId="{26C7597C-B061-95C3-B5D6-0E5B01FBF567}"/>
          </ac:spMkLst>
        </pc:spChg>
        <pc:spChg chg="add mod">
          <ac:chgData name="Frédéric Wautelet" userId="de934aec-1ecc-401b-a35a-bb4328a0a6fb" providerId="ADAL" clId="{874EDADE-B0D1-454D-B050-92D814B5781B}" dt="2023-10-18T14:40:33.145" v="933" actId="20577"/>
          <ac:spMkLst>
            <pc:docMk/>
            <pc:sldMk cId="2471470155" sldId="401"/>
            <ac:spMk id="11" creationId="{99DECFD2-7982-3385-D734-4B9878ACC955}"/>
          </ac:spMkLst>
        </pc:spChg>
        <pc:spChg chg="del">
          <ac:chgData name="Frédéric Wautelet" userId="de934aec-1ecc-401b-a35a-bb4328a0a6fb" providerId="ADAL" clId="{874EDADE-B0D1-454D-B050-92D814B5781B}" dt="2023-10-18T14:39:45.674" v="912" actId="478"/>
          <ac:spMkLst>
            <pc:docMk/>
            <pc:sldMk cId="2471470155" sldId="401"/>
            <ac:spMk id="12" creationId="{56CAC659-14EA-EB21-0292-A43A09C6986C}"/>
          </ac:spMkLst>
        </pc:spChg>
        <pc:spChg chg="del">
          <ac:chgData name="Frédéric Wautelet" userId="de934aec-1ecc-401b-a35a-bb4328a0a6fb" providerId="ADAL" clId="{874EDADE-B0D1-454D-B050-92D814B5781B}" dt="2023-10-18T14:39:44.713" v="911" actId="478"/>
          <ac:spMkLst>
            <pc:docMk/>
            <pc:sldMk cId="2471470155" sldId="401"/>
            <ac:spMk id="14" creationId="{F3F5E297-B0ED-705E-8E23-773948DDE93A}"/>
          </ac:spMkLst>
        </pc:spChg>
        <pc:picChg chg="del">
          <ac:chgData name="Frédéric Wautelet" userId="de934aec-1ecc-401b-a35a-bb4328a0a6fb" providerId="ADAL" clId="{874EDADE-B0D1-454D-B050-92D814B5781B}" dt="2023-10-18T14:39:04.384" v="904" actId="478"/>
          <ac:picMkLst>
            <pc:docMk/>
            <pc:sldMk cId="2471470155" sldId="401"/>
            <ac:picMk id="9" creationId="{B34AB3E7-D50C-533D-6D12-241530BBEB1F}"/>
          </ac:picMkLst>
        </pc:picChg>
        <pc:picChg chg="add mod">
          <ac:chgData name="Frédéric Wautelet" userId="de934aec-1ecc-401b-a35a-bb4328a0a6fb" providerId="ADAL" clId="{874EDADE-B0D1-454D-B050-92D814B5781B}" dt="2023-10-18T14:39:50.817" v="913" actId="1076"/>
          <ac:picMkLst>
            <pc:docMk/>
            <pc:sldMk cId="2471470155" sldId="401"/>
            <ac:picMk id="10" creationId="{9761772C-E36A-3F06-B768-A8F2DB25D336}"/>
          </ac:picMkLst>
        </pc:picChg>
      </pc:sldChg>
      <pc:sldChg chg="addSp delSp modSp add mod modNotesTx">
        <pc:chgData name="Frédéric Wautelet" userId="de934aec-1ecc-401b-a35a-bb4328a0a6fb" providerId="ADAL" clId="{874EDADE-B0D1-454D-B050-92D814B5781B}" dt="2023-10-20T16:19:00.834" v="1913" actId="403"/>
        <pc:sldMkLst>
          <pc:docMk/>
          <pc:sldMk cId="289982258" sldId="402"/>
        </pc:sldMkLst>
        <pc:spChg chg="mod">
          <ac:chgData name="Frédéric Wautelet" userId="de934aec-1ecc-401b-a35a-bb4328a0a6fb" providerId="ADAL" clId="{874EDADE-B0D1-454D-B050-92D814B5781B}" dt="2023-10-20T16:19:00.834" v="1913" actId="403"/>
          <ac:spMkLst>
            <pc:docMk/>
            <pc:sldMk cId="289982258" sldId="402"/>
            <ac:spMk id="8" creationId="{26C7597C-B061-95C3-B5D6-0E5B01FBF567}"/>
          </ac:spMkLst>
        </pc:spChg>
        <pc:spChg chg="del">
          <ac:chgData name="Frédéric Wautelet" userId="de934aec-1ecc-401b-a35a-bb4328a0a6fb" providerId="ADAL" clId="{874EDADE-B0D1-454D-B050-92D814B5781B}" dt="2023-10-18T14:42:15.793" v="941" actId="478"/>
          <ac:spMkLst>
            <pc:docMk/>
            <pc:sldMk cId="289982258" sldId="402"/>
            <ac:spMk id="11" creationId="{99DECFD2-7982-3385-D734-4B9878ACC955}"/>
          </ac:spMkLst>
        </pc:spChg>
        <pc:picChg chg="add mod">
          <ac:chgData name="Frédéric Wautelet" userId="de934aec-1ecc-401b-a35a-bb4328a0a6fb" providerId="ADAL" clId="{874EDADE-B0D1-454D-B050-92D814B5781B}" dt="2023-10-18T14:42:19.706" v="943" actId="1076"/>
          <ac:picMkLst>
            <pc:docMk/>
            <pc:sldMk cId="289982258" sldId="402"/>
            <ac:picMk id="4" creationId="{B48B7FAA-0D59-549A-35B2-82F9F7B968E9}"/>
          </ac:picMkLst>
        </pc:picChg>
        <pc:picChg chg="del">
          <ac:chgData name="Frédéric Wautelet" userId="de934aec-1ecc-401b-a35a-bb4328a0a6fb" providerId="ADAL" clId="{874EDADE-B0D1-454D-B050-92D814B5781B}" dt="2023-10-18T14:42:14.836" v="940" actId="478"/>
          <ac:picMkLst>
            <pc:docMk/>
            <pc:sldMk cId="289982258" sldId="402"/>
            <ac:picMk id="10" creationId="{9761772C-E36A-3F06-B768-A8F2DB25D336}"/>
          </ac:picMkLst>
        </pc:picChg>
      </pc:sldChg>
      <pc:sldChg chg="addSp delSp modSp add mod modNotesTx">
        <pc:chgData name="Frédéric Wautelet" userId="de934aec-1ecc-401b-a35a-bb4328a0a6fb" providerId="ADAL" clId="{874EDADE-B0D1-454D-B050-92D814B5781B}" dt="2023-10-20T16:19:04.868" v="1915" actId="403"/>
        <pc:sldMkLst>
          <pc:docMk/>
          <pc:sldMk cId="2978896281" sldId="403"/>
        </pc:sldMkLst>
        <pc:spChg chg="mod">
          <ac:chgData name="Frédéric Wautelet" userId="de934aec-1ecc-401b-a35a-bb4328a0a6fb" providerId="ADAL" clId="{874EDADE-B0D1-454D-B050-92D814B5781B}" dt="2023-10-20T16:19:04.868" v="1915" actId="403"/>
          <ac:spMkLst>
            <pc:docMk/>
            <pc:sldMk cId="2978896281" sldId="403"/>
            <ac:spMk id="8" creationId="{26C7597C-B061-95C3-B5D6-0E5B01FBF567}"/>
          </ac:spMkLst>
        </pc:spChg>
        <pc:picChg chg="del">
          <ac:chgData name="Frédéric Wautelet" userId="de934aec-1ecc-401b-a35a-bb4328a0a6fb" providerId="ADAL" clId="{874EDADE-B0D1-454D-B050-92D814B5781B}" dt="2023-10-18T14:44:11.127" v="953" actId="478"/>
          <ac:picMkLst>
            <pc:docMk/>
            <pc:sldMk cId="2978896281" sldId="403"/>
            <ac:picMk id="4" creationId="{B48B7FAA-0D59-549A-35B2-82F9F7B968E9}"/>
          </ac:picMkLst>
        </pc:picChg>
        <pc:picChg chg="add mod">
          <ac:chgData name="Frédéric Wautelet" userId="de934aec-1ecc-401b-a35a-bb4328a0a6fb" providerId="ADAL" clId="{874EDADE-B0D1-454D-B050-92D814B5781B}" dt="2023-10-18T14:44:13.953" v="955" actId="1076"/>
          <ac:picMkLst>
            <pc:docMk/>
            <pc:sldMk cId="2978896281" sldId="403"/>
            <ac:picMk id="7" creationId="{F2ACFD87-54CC-003C-D3B2-1D7D6863CA0D}"/>
          </ac:picMkLst>
        </pc:picChg>
      </pc:sldChg>
      <pc:sldChg chg="modSp add del mod">
        <pc:chgData name="Frédéric Wautelet" userId="de934aec-1ecc-401b-a35a-bb4328a0a6fb" providerId="ADAL" clId="{874EDADE-B0D1-454D-B050-92D814B5781B}" dt="2023-10-18T15:20:38.628" v="1005" actId="2696"/>
        <pc:sldMkLst>
          <pc:docMk/>
          <pc:sldMk cId="2842681504" sldId="404"/>
        </pc:sldMkLst>
        <pc:spChg chg="mod">
          <ac:chgData name="Frédéric Wautelet" userId="de934aec-1ecc-401b-a35a-bb4328a0a6fb" providerId="ADAL" clId="{874EDADE-B0D1-454D-B050-92D814B5781B}" dt="2023-10-18T15:20:17.341" v="988" actId="20577"/>
          <ac:spMkLst>
            <pc:docMk/>
            <pc:sldMk cId="2842681504" sldId="404"/>
            <ac:spMk id="6" creationId="{F10981E1-B738-C3F5-0E05-2DE0EB566B44}"/>
          </ac:spMkLst>
        </pc:spChg>
        <pc:spChg chg="mod">
          <ac:chgData name="Frédéric Wautelet" userId="de934aec-1ecc-401b-a35a-bb4328a0a6fb" providerId="ADAL" clId="{874EDADE-B0D1-454D-B050-92D814B5781B}" dt="2023-10-18T15:20:32.556" v="1004" actId="20577"/>
          <ac:spMkLst>
            <pc:docMk/>
            <pc:sldMk cId="2842681504" sldId="404"/>
            <ac:spMk id="8" creationId="{26C7597C-B061-95C3-B5D6-0E5B01FBF567}"/>
          </ac:spMkLst>
        </pc:spChg>
      </pc:sldChg>
    </pc:docChg>
  </pc:docChgLst>
  <pc:docChgLst>
    <pc:chgData name="Frédéric Wautelet" userId="de934aec-1ecc-401b-a35a-bb4328a0a6fb" providerId="ADAL" clId="{82DA13C0-22F5-4292-B9D4-B81D7FF444B3}"/>
    <pc:docChg chg="undo redo custSel addSld delSld modSld sldOrd delSection modSection">
      <pc:chgData name="Frédéric Wautelet" userId="de934aec-1ecc-401b-a35a-bb4328a0a6fb" providerId="ADAL" clId="{82DA13C0-22F5-4292-B9D4-B81D7FF444B3}" dt="2023-10-24T07:36:07.223" v="9045" actId="47"/>
      <pc:docMkLst>
        <pc:docMk/>
      </pc:docMkLst>
      <pc:sldChg chg="del">
        <pc:chgData name="Frédéric Wautelet" userId="de934aec-1ecc-401b-a35a-bb4328a0a6fb" providerId="ADAL" clId="{82DA13C0-22F5-4292-B9D4-B81D7FF444B3}" dt="2023-10-04T09:06:34.231" v="65" actId="47"/>
        <pc:sldMkLst>
          <pc:docMk/>
          <pc:sldMk cId="3974238219" sldId="258"/>
        </pc:sldMkLst>
      </pc:sldChg>
      <pc:sldChg chg="addSp delSp modSp add del mod delAnim modNotesTx">
        <pc:chgData name="Frédéric Wautelet" userId="de934aec-1ecc-401b-a35a-bb4328a0a6fb" providerId="ADAL" clId="{82DA13C0-22F5-4292-B9D4-B81D7FF444B3}" dt="2023-10-24T07:09:27.346" v="9043" actId="1076"/>
        <pc:sldMkLst>
          <pc:docMk/>
          <pc:sldMk cId="2927182758" sldId="260"/>
        </pc:sldMkLst>
        <pc:spChg chg="del">
          <ac:chgData name="Frédéric Wautelet" userId="de934aec-1ecc-401b-a35a-bb4328a0a6fb" providerId="ADAL" clId="{82DA13C0-22F5-4292-B9D4-B81D7FF444B3}" dt="2023-10-16T12:47:05.334" v="3553"/>
          <ac:spMkLst>
            <pc:docMk/>
            <pc:sldMk cId="2927182758" sldId="260"/>
            <ac:spMk id="2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16T12:47:39.685" v="3557"/>
          <ac:spMkLst>
            <pc:docMk/>
            <pc:sldMk cId="2927182758" sldId="260"/>
            <ac:spMk id="7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24T07:09:13.222" v="9040" actId="1076"/>
          <ac:spMkLst>
            <pc:docMk/>
            <pc:sldMk cId="2927182758" sldId="260"/>
            <ac:spMk id="8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16T12:47:47.713" v="3574" actId="5793"/>
          <ac:spMkLst>
            <pc:docMk/>
            <pc:sldMk cId="2927182758" sldId="260"/>
            <ac:spMk id="9" creationId="{00000000-0000-0000-0000-000000000000}"/>
          </ac:spMkLst>
        </pc:spChg>
        <pc:spChg chg="del">
          <ac:chgData name="Frédéric Wautelet" userId="de934aec-1ecc-401b-a35a-bb4328a0a6fb" providerId="ADAL" clId="{82DA13C0-22F5-4292-B9D4-B81D7FF444B3}" dt="2023-10-16T12:48:58.067" v="3606" actId="478"/>
          <ac:spMkLst>
            <pc:docMk/>
            <pc:sldMk cId="2927182758" sldId="260"/>
            <ac:spMk id="10" creationId="{00000000-0000-0000-0000-000000000000}"/>
          </ac:spMkLst>
        </pc:spChg>
        <pc:picChg chg="add mod modCrop">
          <ac:chgData name="Frédéric Wautelet" userId="de934aec-1ecc-401b-a35a-bb4328a0a6fb" providerId="ADAL" clId="{82DA13C0-22F5-4292-B9D4-B81D7FF444B3}" dt="2023-10-16T12:47:21.193" v="3556" actId="18131"/>
          <ac:picMkLst>
            <pc:docMk/>
            <pc:sldMk cId="2927182758" sldId="260"/>
            <ac:picMk id="4" creationId="{E6D129A3-9887-855D-1471-8E1C60647BF4}"/>
          </ac:picMkLst>
        </pc:picChg>
        <pc:picChg chg="add del mod">
          <ac:chgData name="Frédéric Wautelet" userId="de934aec-1ecc-401b-a35a-bb4328a0a6fb" providerId="ADAL" clId="{82DA13C0-22F5-4292-B9D4-B81D7FF444B3}" dt="2023-10-24T07:07:14.277" v="9019" actId="478"/>
          <ac:picMkLst>
            <pc:docMk/>
            <pc:sldMk cId="2927182758" sldId="260"/>
            <ac:picMk id="5" creationId="{AD467A55-18A9-CD58-DAE3-CD1A14C6F02D}"/>
          </ac:picMkLst>
        </pc:picChg>
        <pc:picChg chg="add del mod">
          <ac:chgData name="Frédéric Wautelet" userId="de934aec-1ecc-401b-a35a-bb4328a0a6fb" providerId="ADAL" clId="{82DA13C0-22F5-4292-B9D4-B81D7FF444B3}" dt="2023-10-24T07:07:21.078" v="9023" actId="478"/>
          <ac:picMkLst>
            <pc:docMk/>
            <pc:sldMk cId="2927182758" sldId="260"/>
            <ac:picMk id="10" creationId="{F3E87615-52EA-B34E-4B3A-7B56F3D85633}"/>
          </ac:picMkLst>
        </pc:picChg>
        <pc:picChg chg="add del mod">
          <ac:chgData name="Frédéric Wautelet" userId="de934aec-1ecc-401b-a35a-bb4328a0a6fb" providerId="ADAL" clId="{82DA13C0-22F5-4292-B9D4-B81D7FF444B3}" dt="2023-10-24T07:07:29.926" v="9027" actId="478"/>
          <ac:picMkLst>
            <pc:docMk/>
            <pc:sldMk cId="2927182758" sldId="260"/>
            <ac:picMk id="12" creationId="{18F63449-F4A2-B138-A194-7B1ED87653F7}"/>
          </ac:picMkLst>
        </pc:picChg>
        <pc:picChg chg="add del">
          <ac:chgData name="Frédéric Wautelet" userId="de934aec-1ecc-401b-a35a-bb4328a0a6fb" providerId="ADAL" clId="{82DA13C0-22F5-4292-B9D4-B81D7FF444B3}" dt="2023-10-24T07:07:44.590" v="9029" actId="478"/>
          <ac:picMkLst>
            <pc:docMk/>
            <pc:sldMk cId="2927182758" sldId="260"/>
            <ac:picMk id="14" creationId="{CA8B2848-8239-648D-0C95-98AE19CB3C39}"/>
          </ac:picMkLst>
        </pc:picChg>
        <pc:picChg chg="add del">
          <ac:chgData name="Frédéric Wautelet" userId="de934aec-1ecc-401b-a35a-bb4328a0a6fb" providerId="ADAL" clId="{82DA13C0-22F5-4292-B9D4-B81D7FF444B3}" dt="2023-10-24T07:08:29.460" v="9031" actId="478"/>
          <ac:picMkLst>
            <pc:docMk/>
            <pc:sldMk cId="2927182758" sldId="260"/>
            <ac:picMk id="16" creationId="{5E1782D7-BCAA-C4DF-5293-9BDD8EBD9D12}"/>
          </ac:picMkLst>
        </pc:picChg>
        <pc:picChg chg="add del mod">
          <ac:chgData name="Frédéric Wautelet" userId="de934aec-1ecc-401b-a35a-bb4328a0a6fb" providerId="ADAL" clId="{82DA13C0-22F5-4292-B9D4-B81D7FF444B3}" dt="2023-10-24T07:08:43.692" v="9033" actId="478"/>
          <ac:picMkLst>
            <pc:docMk/>
            <pc:sldMk cId="2927182758" sldId="260"/>
            <ac:picMk id="18" creationId="{ADF64FFB-D6DA-7C00-A8CA-380D70A97DA8}"/>
          </ac:picMkLst>
        </pc:picChg>
        <pc:picChg chg="add mod">
          <ac:chgData name="Frédéric Wautelet" userId="de934aec-1ecc-401b-a35a-bb4328a0a6fb" providerId="ADAL" clId="{82DA13C0-22F5-4292-B9D4-B81D7FF444B3}" dt="2023-10-24T07:09:27.346" v="9043" actId="1076"/>
          <ac:picMkLst>
            <pc:docMk/>
            <pc:sldMk cId="2927182758" sldId="260"/>
            <ac:picMk id="20" creationId="{629295E0-0EDF-F7A3-D32E-4308BC452FE8}"/>
          </ac:picMkLst>
        </pc:picChg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1737747509" sldId="263"/>
        </pc:sldMkLst>
      </pc:sldChg>
      <pc:sldChg chg="addSp delSp modSp mod modNotesTx">
        <pc:chgData name="Frédéric Wautelet" userId="de934aec-1ecc-401b-a35a-bb4328a0a6fb" providerId="ADAL" clId="{82DA13C0-22F5-4292-B9D4-B81D7FF444B3}" dt="2023-10-23T11:51:13.568" v="8512" actId="20577"/>
        <pc:sldMkLst>
          <pc:docMk/>
          <pc:sldMk cId="1933015456" sldId="265"/>
        </pc:sldMkLst>
        <pc:spChg chg="add mod">
          <ac:chgData name="Frédéric Wautelet" userId="de934aec-1ecc-401b-a35a-bb4328a0a6fb" providerId="ADAL" clId="{82DA13C0-22F5-4292-B9D4-B81D7FF444B3}" dt="2023-10-04T09:18:41.840" v="156" actId="207"/>
          <ac:spMkLst>
            <pc:docMk/>
            <pc:sldMk cId="1933015456" sldId="265"/>
            <ac:spMk id="3" creationId="{CF76D38B-B49A-8578-F00A-8A49020E3521}"/>
          </ac:spMkLst>
        </pc:spChg>
        <pc:spChg chg="add mod">
          <ac:chgData name="Frédéric Wautelet" userId="de934aec-1ecc-401b-a35a-bb4328a0a6fb" providerId="ADAL" clId="{82DA13C0-22F5-4292-B9D4-B81D7FF444B3}" dt="2023-10-04T12:08:58.478" v="362" actId="207"/>
          <ac:spMkLst>
            <pc:docMk/>
            <pc:sldMk cId="1933015456" sldId="265"/>
            <ac:spMk id="4" creationId="{81DB55DE-9E02-A17D-B352-03840625DFDA}"/>
          </ac:spMkLst>
        </pc:spChg>
        <pc:spChg chg="add mod">
          <ac:chgData name="Frédéric Wautelet" userId="de934aec-1ecc-401b-a35a-bb4328a0a6fb" providerId="ADAL" clId="{82DA13C0-22F5-4292-B9D4-B81D7FF444B3}" dt="2023-10-04T12:11:06.311" v="369" actId="688"/>
          <ac:spMkLst>
            <pc:docMk/>
            <pc:sldMk cId="1933015456" sldId="265"/>
            <ac:spMk id="5" creationId="{D6388975-BC14-F150-DE0E-6A75A274BFAD}"/>
          </ac:spMkLst>
        </pc:spChg>
        <pc:spChg chg="mod">
          <ac:chgData name="Frédéric Wautelet" userId="de934aec-1ecc-401b-a35a-bb4328a0a6fb" providerId="ADAL" clId="{82DA13C0-22F5-4292-B9D4-B81D7FF444B3}" dt="2023-10-04T09:18:15.653" v="153" actId="20577"/>
          <ac:spMkLst>
            <pc:docMk/>
            <pc:sldMk cId="1933015456" sldId="265"/>
            <ac:spMk id="6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04T09:10:29.742" v="106" actId="20577"/>
          <ac:spMkLst>
            <pc:docMk/>
            <pc:sldMk cId="1933015456" sldId="265"/>
            <ac:spMk id="7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04T12:10:28.502" v="363" actId="20577"/>
          <ac:spMkLst>
            <pc:docMk/>
            <pc:sldMk cId="1933015456" sldId="265"/>
            <ac:spMk id="8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16T12:48:06.969" v="3602" actId="6549"/>
          <ac:spMkLst>
            <pc:docMk/>
            <pc:sldMk cId="1933015456" sldId="265"/>
            <ac:spMk id="9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04T12:08:47.695" v="359" actId="6549"/>
          <ac:spMkLst>
            <pc:docMk/>
            <pc:sldMk cId="1933015456" sldId="265"/>
            <ac:spMk id="10" creationId="{00000000-0000-0000-0000-000000000000}"/>
          </ac:spMkLst>
        </pc:spChg>
        <pc:spChg chg="add mod">
          <ac:chgData name="Frédéric Wautelet" userId="de934aec-1ecc-401b-a35a-bb4328a0a6fb" providerId="ADAL" clId="{82DA13C0-22F5-4292-B9D4-B81D7FF444B3}" dt="2023-10-04T12:11:55.226" v="373" actId="207"/>
          <ac:spMkLst>
            <pc:docMk/>
            <pc:sldMk cId="1933015456" sldId="265"/>
            <ac:spMk id="11" creationId="{FDE25716-FEAF-3BF2-B425-A9EF8F2A58F8}"/>
          </ac:spMkLst>
        </pc:spChg>
        <pc:spChg chg="add del mod">
          <ac:chgData name="Frédéric Wautelet" userId="de934aec-1ecc-401b-a35a-bb4328a0a6fb" providerId="ADAL" clId="{82DA13C0-22F5-4292-B9D4-B81D7FF444B3}" dt="2023-10-04T12:13:58.093" v="378" actId="478"/>
          <ac:spMkLst>
            <pc:docMk/>
            <pc:sldMk cId="1933015456" sldId="265"/>
            <ac:spMk id="12" creationId="{92EBEAD4-AB96-6899-D542-B0F62F2C897D}"/>
          </ac:spMkLst>
        </pc:spChg>
        <pc:spChg chg="mod">
          <ac:chgData name="Frédéric Wautelet" userId="de934aec-1ecc-401b-a35a-bb4328a0a6fb" providerId="ADAL" clId="{82DA13C0-22F5-4292-B9D4-B81D7FF444B3}" dt="2023-10-06T07:37:47.291" v="3498" actId="207"/>
          <ac:spMkLst>
            <pc:docMk/>
            <pc:sldMk cId="1933015456" sldId="265"/>
            <ac:spMk id="13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16T12:54:15.679" v="3800" actId="20577"/>
          <ac:spMkLst>
            <pc:docMk/>
            <pc:sldMk cId="1933015456" sldId="265"/>
            <ac:spMk id="14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16T12:55:19.065" v="3801" actId="6549"/>
          <ac:spMkLst>
            <pc:docMk/>
            <pc:sldMk cId="1933015456" sldId="265"/>
            <ac:spMk id="15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04T12:11:44.302" v="371" actId="20577"/>
          <ac:spMkLst>
            <pc:docMk/>
            <pc:sldMk cId="1933015456" sldId="265"/>
            <ac:spMk id="16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06T07:39:14.072" v="3515" actId="20577"/>
          <ac:spMkLst>
            <pc:docMk/>
            <pc:sldMk cId="1933015456" sldId="265"/>
            <ac:spMk id="17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04T12:15:26.894" v="388" actId="1076"/>
          <ac:spMkLst>
            <pc:docMk/>
            <pc:sldMk cId="1933015456" sldId="265"/>
            <ac:spMk id="18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16T12:53:30.527" v="3768" actId="20577"/>
          <ac:spMkLst>
            <pc:docMk/>
            <pc:sldMk cId="1933015456" sldId="265"/>
            <ac:spMk id="19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04T12:15:23.066" v="387" actId="1076"/>
          <ac:spMkLst>
            <pc:docMk/>
            <pc:sldMk cId="1933015456" sldId="265"/>
            <ac:spMk id="20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16T12:53:48.847" v="3782" actId="20577"/>
          <ac:spMkLst>
            <pc:docMk/>
            <pc:sldMk cId="1933015456" sldId="265"/>
            <ac:spMk id="21" creationId="{00000000-0000-0000-0000-000000000000}"/>
          </ac:spMkLst>
        </pc:spChg>
        <pc:spChg chg="add mod">
          <ac:chgData name="Frédéric Wautelet" userId="de934aec-1ecc-401b-a35a-bb4328a0a6fb" providerId="ADAL" clId="{82DA13C0-22F5-4292-B9D4-B81D7FF444B3}" dt="2023-10-04T12:14:06.728" v="381" actId="207"/>
          <ac:spMkLst>
            <pc:docMk/>
            <pc:sldMk cId="1933015456" sldId="265"/>
            <ac:spMk id="22" creationId="{0226D504-52E9-E453-746D-940085D65874}"/>
          </ac:spMkLst>
        </pc:spChg>
        <pc:spChg chg="add mod">
          <ac:chgData name="Frédéric Wautelet" userId="de934aec-1ecc-401b-a35a-bb4328a0a6fb" providerId="ADAL" clId="{82DA13C0-22F5-4292-B9D4-B81D7FF444B3}" dt="2023-10-04T12:15:04.472" v="385" actId="207"/>
          <ac:spMkLst>
            <pc:docMk/>
            <pc:sldMk cId="1933015456" sldId="265"/>
            <ac:spMk id="23" creationId="{5F894E75-1CB8-0A0C-1EB3-C396AA2D3A6D}"/>
          </ac:spMkLst>
        </pc:spChg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1348200898" sldId="267"/>
        </pc:sldMkLst>
      </pc:sldChg>
      <pc:sldChg chg="addSp delSp modSp mod setBg modNotesTx">
        <pc:chgData name="Frédéric Wautelet" userId="de934aec-1ecc-401b-a35a-bb4328a0a6fb" providerId="ADAL" clId="{82DA13C0-22F5-4292-B9D4-B81D7FF444B3}" dt="2023-10-24T06:49:30.015" v="8956" actId="5793"/>
        <pc:sldMkLst>
          <pc:docMk/>
          <pc:sldMk cId="2979429226" sldId="270"/>
        </pc:sldMkLst>
        <pc:spChg chg="del">
          <ac:chgData name="Frédéric Wautelet" userId="de934aec-1ecc-401b-a35a-bb4328a0a6fb" providerId="ADAL" clId="{82DA13C0-22F5-4292-B9D4-B81D7FF444B3}" dt="2023-10-04T12:39:25.198" v="921"/>
          <ac:spMkLst>
            <pc:docMk/>
            <pc:sldMk cId="2979429226" sldId="270"/>
            <ac:spMk id="2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04T12:31:24.124" v="815" actId="20577"/>
          <ac:spMkLst>
            <pc:docMk/>
            <pc:sldMk cId="2979429226" sldId="270"/>
            <ac:spMk id="7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06T07:39:40.720" v="3517" actId="6549"/>
          <ac:spMkLst>
            <pc:docMk/>
            <pc:sldMk cId="2979429226" sldId="270"/>
            <ac:spMk id="9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04T12:38:24.971" v="920"/>
          <ac:spMkLst>
            <pc:docMk/>
            <pc:sldMk cId="2979429226" sldId="270"/>
            <ac:spMk id="16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16T13:10:51.341" v="4556" actId="6549"/>
          <ac:spMkLst>
            <pc:docMk/>
            <pc:sldMk cId="2979429226" sldId="270"/>
            <ac:spMk id="19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04T12:38:06.674" v="917"/>
          <ac:spMkLst>
            <pc:docMk/>
            <pc:sldMk cId="2979429226" sldId="270"/>
            <ac:spMk id="21" creationId="{00000000-0000-0000-0000-000000000000}"/>
          </ac:spMkLst>
        </pc:spChg>
        <pc:picChg chg="add mod">
          <ac:chgData name="Frédéric Wautelet" userId="de934aec-1ecc-401b-a35a-bb4328a0a6fb" providerId="ADAL" clId="{82DA13C0-22F5-4292-B9D4-B81D7FF444B3}" dt="2023-10-04T12:41:45.973" v="1269" actId="207"/>
          <ac:picMkLst>
            <pc:docMk/>
            <pc:sldMk cId="2979429226" sldId="270"/>
            <ac:picMk id="5" creationId="{232B625C-8699-6371-997F-F1CAF8AD5DAC}"/>
          </ac:picMkLst>
        </pc:picChg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3071284400" sldId="271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939858598" sldId="275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3836811813" sldId="277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45205701" sldId="279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1280807874" sldId="280"/>
        </pc:sldMkLst>
      </pc:sldChg>
      <pc:sldChg chg="modSp del mod ord">
        <pc:chgData name="Frédéric Wautelet" userId="de934aec-1ecc-401b-a35a-bb4328a0a6fb" providerId="ADAL" clId="{82DA13C0-22F5-4292-B9D4-B81D7FF444B3}" dt="2023-10-05T14:39:07.365" v="3403" actId="2696"/>
        <pc:sldMkLst>
          <pc:docMk/>
          <pc:sldMk cId="428062310" sldId="281"/>
        </pc:sldMkLst>
        <pc:spChg chg="mod">
          <ac:chgData name="Frédéric Wautelet" userId="de934aec-1ecc-401b-a35a-bb4328a0a6fb" providerId="ADAL" clId="{82DA13C0-22F5-4292-B9D4-B81D7FF444B3}" dt="2023-10-04T12:07:04.220" v="351"/>
          <ac:spMkLst>
            <pc:docMk/>
            <pc:sldMk cId="428062310" sldId="281"/>
            <ac:spMk id="7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04T12:26:51.803" v="750" actId="20577"/>
          <ac:spMkLst>
            <pc:docMk/>
            <pc:sldMk cId="428062310" sldId="281"/>
            <ac:spMk id="9" creationId="{00000000-0000-0000-0000-000000000000}"/>
          </ac:spMkLst>
        </pc:spChg>
      </pc:sldChg>
      <pc:sldChg chg="addSp delSp modSp del mod ord">
        <pc:chgData name="Frédéric Wautelet" userId="de934aec-1ecc-401b-a35a-bb4328a0a6fb" providerId="ADAL" clId="{82DA13C0-22F5-4292-B9D4-B81D7FF444B3}" dt="2023-10-05T13:33:34.088" v="2267" actId="2696"/>
        <pc:sldMkLst>
          <pc:docMk/>
          <pc:sldMk cId="2919319089" sldId="282"/>
        </pc:sldMkLst>
        <pc:spChg chg="mod">
          <ac:chgData name="Frédéric Wautelet" userId="de934aec-1ecc-401b-a35a-bb4328a0a6fb" providerId="ADAL" clId="{82DA13C0-22F5-4292-B9D4-B81D7FF444B3}" dt="2023-10-04T12:26:28.668" v="712" actId="20577"/>
          <ac:spMkLst>
            <pc:docMk/>
            <pc:sldMk cId="2919319089" sldId="282"/>
            <ac:spMk id="9" creationId="{00000000-0000-0000-0000-000000000000}"/>
          </ac:spMkLst>
        </pc:spChg>
        <pc:picChg chg="add del mod">
          <ac:chgData name="Frédéric Wautelet" userId="de934aec-1ecc-401b-a35a-bb4328a0a6fb" providerId="ADAL" clId="{82DA13C0-22F5-4292-B9D4-B81D7FF444B3}" dt="2023-10-05T13:32:38.991" v="2254" actId="21"/>
          <ac:picMkLst>
            <pc:docMk/>
            <pc:sldMk cId="2919319089" sldId="282"/>
            <ac:picMk id="4" creationId="{964AB7F1-0828-6FB9-18B1-81F6BC41F2A8}"/>
          </ac:picMkLst>
        </pc:picChg>
      </pc:sldChg>
      <pc:sldChg chg="addSp delSp modSp del mod">
        <pc:chgData name="Frédéric Wautelet" userId="de934aec-1ecc-401b-a35a-bb4328a0a6fb" providerId="ADAL" clId="{82DA13C0-22F5-4292-B9D4-B81D7FF444B3}" dt="2023-10-04T09:06:17.550" v="62" actId="2696"/>
        <pc:sldMkLst>
          <pc:docMk/>
          <pc:sldMk cId="3731818319" sldId="283"/>
        </pc:sldMkLst>
        <pc:spChg chg="add del">
          <ac:chgData name="Frédéric Wautelet" userId="de934aec-1ecc-401b-a35a-bb4328a0a6fb" providerId="ADAL" clId="{82DA13C0-22F5-4292-B9D4-B81D7FF444B3}" dt="2023-10-04T08:47:02.668" v="3" actId="931"/>
          <ac:spMkLst>
            <pc:docMk/>
            <pc:sldMk cId="3731818319" sldId="283"/>
            <ac:spMk id="2" creationId="{00000000-0000-0000-0000-000000000000}"/>
          </ac:spMkLst>
        </pc:spChg>
        <pc:spChg chg="add del mod">
          <ac:chgData name="Frédéric Wautelet" userId="de934aec-1ecc-401b-a35a-bb4328a0a6fb" providerId="ADAL" clId="{82DA13C0-22F5-4292-B9D4-B81D7FF444B3}" dt="2023-10-04T09:06:11.734" v="61" actId="478"/>
          <ac:spMkLst>
            <pc:docMk/>
            <pc:sldMk cId="3731818319" sldId="283"/>
            <ac:spMk id="8" creationId="{F0385050-BDE9-F85F-344E-D70F97EA9F6D}"/>
          </ac:spMkLst>
        </pc:spChg>
        <pc:spChg chg="mod">
          <ac:chgData name="Frédéric Wautelet" userId="de934aec-1ecc-401b-a35a-bb4328a0a6fb" providerId="ADAL" clId="{82DA13C0-22F5-4292-B9D4-B81D7FF444B3}" dt="2023-10-04T09:01:31.296" v="46" actId="20577"/>
          <ac:spMkLst>
            <pc:docMk/>
            <pc:sldMk cId="3731818319" sldId="283"/>
            <ac:spMk id="9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04T09:05:11.579" v="56" actId="14100"/>
          <ac:spMkLst>
            <pc:docMk/>
            <pc:sldMk cId="3731818319" sldId="283"/>
            <ac:spMk id="13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04T09:05:15.533" v="57" actId="1076"/>
          <ac:spMkLst>
            <pc:docMk/>
            <pc:sldMk cId="3731818319" sldId="283"/>
            <ac:spMk id="14" creationId="{00000000-0000-0000-0000-000000000000}"/>
          </ac:spMkLst>
        </pc:spChg>
        <pc:spChg chg="del">
          <ac:chgData name="Frédéric Wautelet" userId="de934aec-1ecc-401b-a35a-bb4328a0a6fb" providerId="ADAL" clId="{82DA13C0-22F5-4292-B9D4-B81D7FF444B3}" dt="2023-10-04T09:04:32.037" v="52" actId="478"/>
          <ac:spMkLst>
            <pc:docMk/>
            <pc:sldMk cId="3731818319" sldId="283"/>
            <ac:spMk id="15" creationId="{00000000-0000-0000-0000-000000000000}"/>
          </ac:spMkLst>
        </pc:spChg>
        <pc:spChg chg="del mod">
          <ac:chgData name="Frédéric Wautelet" userId="de934aec-1ecc-401b-a35a-bb4328a0a6fb" providerId="ADAL" clId="{82DA13C0-22F5-4292-B9D4-B81D7FF444B3}" dt="2023-10-04T09:01:37.910" v="48" actId="478"/>
          <ac:spMkLst>
            <pc:docMk/>
            <pc:sldMk cId="3731818319" sldId="283"/>
            <ac:spMk id="16" creationId="{00000000-0000-0000-0000-000000000000}"/>
          </ac:spMkLst>
        </pc:spChg>
        <pc:picChg chg="add del mod">
          <ac:chgData name="Frédéric Wautelet" userId="de934aec-1ecc-401b-a35a-bb4328a0a6fb" providerId="ADAL" clId="{82DA13C0-22F5-4292-B9D4-B81D7FF444B3}" dt="2023-10-04T08:46:52.306" v="2"/>
          <ac:picMkLst>
            <pc:docMk/>
            <pc:sldMk cId="3731818319" sldId="283"/>
            <ac:picMk id="5" creationId="{3E7F6EC2-E72E-00E0-12C3-9EDA408F2EC6}"/>
          </ac:picMkLst>
        </pc:picChg>
        <pc:picChg chg="add mod modCrop">
          <ac:chgData name="Frédéric Wautelet" userId="de934aec-1ecc-401b-a35a-bb4328a0a6fb" providerId="ADAL" clId="{82DA13C0-22F5-4292-B9D4-B81D7FF444B3}" dt="2023-10-04T08:47:31.300" v="7" actId="18131"/>
          <ac:picMkLst>
            <pc:docMk/>
            <pc:sldMk cId="3731818319" sldId="283"/>
            <ac:picMk id="7" creationId="{A04A840B-C05E-18E5-8CDA-A5ADCCAE00EF}"/>
          </ac:picMkLst>
        </pc:picChg>
      </pc:sldChg>
      <pc:sldChg chg="addSp modSp add mod modAnim modNotesTx">
        <pc:chgData name="Frédéric Wautelet" userId="de934aec-1ecc-401b-a35a-bb4328a0a6fb" providerId="ADAL" clId="{82DA13C0-22F5-4292-B9D4-B81D7FF444B3}" dt="2023-10-24T07:05:23.910" v="9011" actId="1076"/>
        <pc:sldMkLst>
          <pc:docMk/>
          <pc:sldMk cId="3895398171" sldId="283"/>
        </pc:sldMkLst>
        <pc:spChg chg="mod">
          <ac:chgData name="Frédéric Wautelet" userId="de934aec-1ecc-401b-a35a-bb4328a0a6fb" providerId="ADAL" clId="{82DA13C0-22F5-4292-B9D4-B81D7FF444B3}" dt="2023-10-24T07:04:50.917" v="9001" actId="1076"/>
          <ac:spMkLst>
            <pc:docMk/>
            <pc:sldMk cId="3895398171" sldId="283"/>
            <ac:spMk id="9" creationId="{00000000-0000-0000-0000-000000000000}"/>
          </ac:spMkLst>
        </pc:spChg>
        <pc:picChg chg="add mod">
          <ac:chgData name="Frédéric Wautelet" userId="de934aec-1ecc-401b-a35a-bb4328a0a6fb" providerId="ADAL" clId="{82DA13C0-22F5-4292-B9D4-B81D7FF444B3}" dt="2023-10-24T07:04:57.021" v="9003" actId="14100"/>
          <ac:picMkLst>
            <pc:docMk/>
            <pc:sldMk cId="3895398171" sldId="283"/>
            <ac:picMk id="2" creationId="{F1C107CE-6C71-67FA-741B-75EE3AE44ADB}"/>
          </ac:picMkLst>
        </pc:picChg>
        <pc:picChg chg="add mod">
          <ac:chgData name="Frédéric Wautelet" userId="de934aec-1ecc-401b-a35a-bb4328a0a6fb" providerId="ADAL" clId="{82DA13C0-22F5-4292-B9D4-B81D7FF444B3}" dt="2023-10-24T07:05:23.910" v="9011" actId="1076"/>
          <ac:picMkLst>
            <pc:docMk/>
            <pc:sldMk cId="3895398171" sldId="283"/>
            <ac:picMk id="4" creationId="{E4053D32-8756-A4E9-4218-EF951679114F}"/>
          </ac:picMkLst>
        </pc:picChg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264625373" sldId="285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2048060103" sldId="293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17716636" sldId="298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1595782079" sldId="302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1983661547" sldId="306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1151345299" sldId="307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776173759" sldId="308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4024593065" sldId="309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369946566" sldId="310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1457632640" sldId="311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959769742" sldId="313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854157010" sldId="316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1931730027" sldId="317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488162673" sldId="318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1979099903" sldId="319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1245984478" sldId="325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1411046595" sldId="326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3074967126" sldId="331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1260138749" sldId="341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688711016" sldId="355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780827733" sldId="356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425158123" sldId="357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246902848" sldId="364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1331214965" sldId="371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60819682" sldId="372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3667570378" sldId="373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1796640634" sldId="374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4253774357" sldId="375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122538585" sldId="376"/>
        </pc:sldMkLst>
      </pc:sldChg>
      <pc:sldChg chg="del">
        <pc:chgData name="Frédéric Wautelet" userId="de934aec-1ecc-401b-a35a-bb4328a0a6fb" providerId="ADAL" clId="{82DA13C0-22F5-4292-B9D4-B81D7FF444B3}" dt="2023-10-05T14:34:36.849" v="3315" actId="47"/>
        <pc:sldMkLst>
          <pc:docMk/>
          <pc:sldMk cId="723129323" sldId="377"/>
        </pc:sldMkLst>
      </pc:sldChg>
      <pc:sldChg chg="modSp add del mod">
        <pc:chgData name="Frédéric Wautelet" userId="de934aec-1ecc-401b-a35a-bb4328a0a6fb" providerId="ADAL" clId="{82DA13C0-22F5-4292-B9D4-B81D7FF444B3}" dt="2023-10-05T14:34:24.267" v="3314" actId="47"/>
        <pc:sldMkLst>
          <pc:docMk/>
          <pc:sldMk cId="183797538" sldId="378"/>
        </pc:sldMkLst>
        <pc:spChg chg="mod">
          <ac:chgData name="Frédéric Wautelet" userId="de934aec-1ecc-401b-a35a-bb4328a0a6fb" providerId="ADAL" clId="{82DA13C0-22F5-4292-B9D4-B81D7FF444B3}" dt="2023-10-04T12:28:46.210" v="794" actId="20577"/>
          <ac:spMkLst>
            <pc:docMk/>
            <pc:sldMk cId="183797538" sldId="378"/>
            <ac:spMk id="9" creationId="{00000000-0000-0000-0000-000000000000}"/>
          </ac:spMkLst>
        </pc:spChg>
      </pc:sldChg>
      <pc:sldChg chg="modSp add del mod">
        <pc:chgData name="Frédéric Wautelet" userId="de934aec-1ecc-401b-a35a-bb4328a0a6fb" providerId="ADAL" clId="{82DA13C0-22F5-4292-B9D4-B81D7FF444B3}" dt="2023-10-05T14:21:25.785" v="3113" actId="2696"/>
        <pc:sldMkLst>
          <pc:docMk/>
          <pc:sldMk cId="596787009" sldId="379"/>
        </pc:sldMkLst>
        <pc:spChg chg="mod">
          <ac:chgData name="Frédéric Wautelet" userId="de934aec-1ecc-401b-a35a-bb4328a0a6fb" providerId="ADAL" clId="{82DA13C0-22F5-4292-B9D4-B81D7FF444B3}" dt="2023-10-04T14:56:03.694" v="1920" actId="20577"/>
          <ac:spMkLst>
            <pc:docMk/>
            <pc:sldMk cId="596787009" sldId="379"/>
            <ac:spMk id="6" creationId="{00000000-0000-0000-0000-000000000000}"/>
          </ac:spMkLst>
        </pc:spChg>
        <pc:spChg chg="mod">
          <ac:chgData name="Frédéric Wautelet" userId="de934aec-1ecc-401b-a35a-bb4328a0a6fb" providerId="ADAL" clId="{82DA13C0-22F5-4292-B9D4-B81D7FF444B3}" dt="2023-10-04T12:43:08.269" v="1283" actId="20577"/>
          <ac:spMkLst>
            <pc:docMk/>
            <pc:sldMk cId="596787009" sldId="379"/>
            <ac:spMk id="9" creationId="{00000000-0000-0000-0000-000000000000}"/>
          </ac:spMkLst>
        </pc:spChg>
      </pc:sldChg>
      <pc:sldChg chg="del">
        <pc:chgData name="Frédéric Wautelet" userId="de934aec-1ecc-401b-a35a-bb4328a0a6fb" providerId="ADAL" clId="{82DA13C0-22F5-4292-B9D4-B81D7FF444B3}" dt="2023-10-04T09:06:34.231" v="65" actId="47"/>
        <pc:sldMkLst>
          <pc:docMk/>
          <pc:sldMk cId="1074943596" sldId="379"/>
        </pc:sldMkLst>
      </pc:sldChg>
      <pc:sldChg chg="addSp delSp modSp add del mod modClrScheme chgLayout">
        <pc:chgData name="Frédéric Wautelet" userId="de934aec-1ecc-401b-a35a-bb4328a0a6fb" providerId="ADAL" clId="{82DA13C0-22F5-4292-B9D4-B81D7FF444B3}" dt="2023-10-04T13:09:27.624" v="1365" actId="2696"/>
        <pc:sldMkLst>
          <pc:docMk/>
          <pc:sldMk cId="1347822383" sldId="380"/>
        </pc:sldMkLst>
        <pc:spChg chg="mod ord">
          <ac:chgData name="Frédéric Wautelet" userId="de934aec-1ecc-401b-a35a-bb4328a0a6fb" providerId="ADAL" clId="{82DA13C0-22F5-4292-B9D4-B81D7FF444B3}" dt="2023-10-04T13:06:27.216" v="1312" actId="700"/>
          <ac:spMkLst>
            <pc:docMk/>
            <pc:sldMk cId="1347822383" sldId="380"/>
            <ac:spMk id="2" creationId="{00000000-0000-0000-0000-000000000000}"/>
          </ac:spMkLst>
        </pc:spChg>
        <pc:spChg chg="add del mod ord">
          <ac:chgData name="Frédéric Wautelet" userId="de934aec-1ecc-401b-a35a-bb4328a0a6fb" providerId="ADAL" clId="{82DA13C0-22F5-4292-B9D4-B81D7FF444B3}" dt="2023-10-04T13:06:27.216" v="1312" actId="700"/>
          <ac:spMkLst>
            <pc:docMk/>
            <pc:sldMk cId="1347822383" sldId="380"/>
            <ac:spMk id="3" creationId="{54BE95C0-3D4E-9AA0-B2E4-49A07812A16A}"/>
          </ac:spMkLst>
        </pc:spChg>
        <pc:spChg chg="add del mod ord">
          <ac:chgData name="Frédéric Wautelet" userId="de934aec-1ecc-401b-a35a-bb4328a0a6fb" providerId="ADAL" clId="{82DA13C0-22F5-4292-B9D4-B81D7FF444B3}" dt="2023-10-04T13:06:27.216" v="1312" actId="700"/>
          <ac:spMkLst>
            <pc:docMk/>
            <pc:sldMk cId="1347822383" sldId="380"/>
            <ac:spMk id="4" creationId="{6867139A-FF7A-2167-15E0-9303417A82CF}"/>
          </ac:spMkLst>
        </pc:spChg>
        <pc:spChg chg="add del mod ord">
          <ac:chgData name="Frédéric Wautelet" userId="de934aec-1ecc-401b-a35a-bb4328a0a6fb" providerId="ADAL" clId="{82DA13C0-22F5-4292-B9D4-B81D7FF444B3}" dt="2023-10-04T13:06:27.216" v="1312" actId="700"/>
          <ac:spMkLst>
            <pc:docMk/>
            <pc:sldMk cId="1347822383" sldId="380"/>
            <ac:spMk id="5" creationId="{531B62A3-42B8-D8F0-3F4D-C23B038BBCBF}"/>
          </ac:spMkLst>
        </pc:spChg>
        <pc:spChg chg="mod">
          <ac:chgData name="Frédéric Wautelet" userId="de934aec-1ecc-401b-a35a-bb4328a0a6fb" providerId="ADAL" clId="{82DA13C0-22F5-4292-B9D4-B81D7FF444B3}" dt="2023-10-04T12:51:20.021" v="1310" actId="20577"/>
          <ac:spMkLst>
            <pc:docMk/>
            <pc:sldMk cId="1347822383" sldId="380"/>
            <ac:spMk id="9" creationId="{00000000-0000-0000-0000-000000000000}"/>
          </ac:spMkLst>
        </pc:spChg>
      </pc:sldChg>
      <pc:sldChg chg="new del">
        <pc:chgData name="Frédéric Wautelet" userId="de934aec-1ecc-401b-a35a-bb4328a0a6fb" providerId="ADAL" clId="{82DA13C0-22F5-4292-B9D4-B81D7FF444B3}" dt="2023-10-04T12:51:01.772" v="1285" actId="680"/>
        <pc:sldMkLst>
          <pc:docMk/>
          <pc:sldMk cId="3412674340" sldId="380"/>
        </pc:sldMkLst>
      </pc:sldChg>
      <pc:sldChg chg="addSp delSp modSp new mod delAnim modAnim modNotesTx">
        <pc:chgData name="Frédéric Wautelet" userId="de934aec-1ecc-401b-a35a-bb4328a0a6fb" providerId="ADAL" clId="{82DA13C0-22F5-4292-B9D4-B81D7FF444B3}" dt="2023-10-23T12:21:36.935" v="8684"/>
        <pc:sldMkLst>
          <pc:docMk/>
          <pc:sldMk cId="2595061417" sldId="381"/>
        </pc:sldMkLst>
        <pc:spChg chg="mod">
          <ac:chgData name="Frédéric Wautelet" userId="de934aec-1ecc-401b-a35a-bb4328a0a6fb" providerId="ADAL" clId="{82DA13C0-22F5-4292-B9D4-B81D7FF444B3}" dt="2023-10-06T07:34:19.288" v="3463" actId="108"/>
          <ac:spMkLst>
            <pc:docMk/>
            <pc:sldMk cId="2595061417" sldId="381"/>
            <ac:spMk id="2" creationId="{C3C53D61-0BA8-F469-C1D6-82FA0AD2B57F}"/>
          </ac:spMkLst>
        </pc:spChg>
        <pc:spChg chg="del">
          <ac:chgData name="Frédéric Wautelet" userId="de934aec-1ecc-401b-a35a-bb4328a0a6fb" providerId="ADAL" clId="{82DA13C0-22F5-4292-B9D4-B81D7FF444B3}" dt="2023-10-04T13:06:55.292" v="1314"/>
          <ac:spMkLst>
            <pc:docMk/>
            <pc:sldMk cId="2595061417" sldId="381"/>
            <ac:spMk id="3" creationId="{797D94D0-945F-EF6C-211E-8BB9311998AB}"/>
          </ac:spMkLst>
        </pc:spChg>
        <pc:spChg chg="mod">
          <ac:chgData name="Frédéric Wautelet" userId="de934aec-1ecc-401b-a35a-bb4328a0a6fb" providerId="ADAL" clId="{82DA13C0-22F5-4292-B9D4-B81D7FF444B3}" dt="2023-10-06T07:40:04.249" v="3523" actId="20577"/>
          <ac:spMkLst>
            <pc:docMk/>
            <pc:sldMk cId="2595061417" sldId="381"/>
            <ac:spMk id="4" creationId="{6B7C1C3D-38A1-B3ED-1544-DD0E214BEFE4}"/>
          </ac:spMkLst>
        </pc:spChg>
        <pc:spChg chg="add mod">
          <ac:chgData name="Frédéric Wautelet" userId="de934aec-1ecc-401b-a35a-bb4328a0a6fb" providerId="ADAL" clId="{82DA13C0-22F5-4292-B9D4-B81D7FF444B3}" dt="2023-10-04T14:48:28.519" v="1909"/>
          <ac:spMkLst>
            <pc:docMk/>
            <pc:sldMk cId="2595061417" sldId="381"/>
            <ac:spMk id="7" creationId="{7BB02439-19E4-D7B6-1B47-2BDB23D17767}"/>
          </ac:spMkLst>
        </pc:spChg>
        <pc:spChg chg="add del mod">
          <ac:chgData name="Frédéric Wautelet" userId="de934aec-1ecc-401b-a35a-bb4328a0a6fb" providerId="ADAL" clId="{82DA13C0-22F5-4292-B9D4-B81D7FF444B3}" dt="2023-10-23T09:22:44.166" v="7563"/>
          <ac:spMkLst>
            <pc:docMk/>
            <pc:sldMk cId="2595061417" sldId="381"/>
            <ac:spMk id="8" creationId="{05AD5FB6-DEB2-12A9-5EC0-8184FAE6F442}"/>
          </ac:spMkLst>
        </pc:spChg>
        <pc:spChg chg="add del mod">
          <ac:chgData name="Frédéric Wautelet" userId="de934aec-1ecc-401b-a35a-bb4328a0a6fb" providerId="ADAL" clId="{82DA13C0-22F5-4292-B9D4-B81D7FF444B3}" dt="2023-10-23T09:26:07.082" v="7568"/>
          <ac:spMkLst>
            <pc:docMk/>
            <pc:sldMk cId="2595061417" sldId="381"/>
            <ac:spMk id="11" creationId="{F2A991A3-2CB4-3B93-CCA1-054A20EE13A3}"/>
          </ac:spMkLst>
        </pc:spChg>
        <pc:picChg chg="add del mod">
          <ac:chgData name="Frédéric Wautelet" userId="de934aec-1ecc-401b-a35a-bb4328a0a6fb" providerId="ADAL" clId="{82DA13C0-22F5-4292-B9D4-B81D7FF444B3}" dt="2023-10-23T09:22:41.816" v="7562" actId="478"/>
          <ac:picMkLst>
            <pc:docMk/>
            <pc:sldMk cId="2595061417" sldId="381"/>
            <ac:picMk id="6" creationId="{965708C7-5775-2ACF-3573-4CA480874EAC}"/>
          </ac:picMkLst>
        </pc:picChg>
        <pc:picChg chg="add del mod">
          <ac:chgData name="Frédéric Wautelet" userId="de934aec-1ecc-401b-a35a-bb4328a0a6fb" providerId="ADAL" clId="{82DA13C0-22F5-4292-B9D4-B81D7FF444B3}" dt="2023-10-23T09:26:04.544" v="7567" actId="478"/>
          <ac:picMkLst>
            <pc:docMk/>
            <pc:sldMk cId="2595061417" sldId="381"/>
            <ac:picMk id="9" creationId="{EEA9F84F-F250-051F-E6C6-9A0A4713B42E}"/>
          </ac:picMkLst>
        </pc:picChg>
        <pc:picChg chg="add mod">
          <ac:chgData name="Frédéric Wautelet" userId="de934aec-1ecc-401b-a35a-bb4328a0a6fb" providerId="ADAL" clId="{82DA13C0-22F5-4292-B9D4-B81D7FF444B3}" dt="2023-10-23T09:26:07.082" v="7568"/>
          <ac:picMkLst>
            <pc:docMk/>
            <pc:sldMk cId="2595061417" sldId="381"/>
            <ac:picMk id="12" creationId="{94EC0926-6174-81D6-5C31-3C4B9393186C}"/>
          </ac:picMkLst>
        </pc:picChg>
      </pc:sldChg>
      <pc:sldChg chg="addSp delSp modSp new mod modNotesTx">
        <pc:chgData name="Frédéric Wautelet" userId="de934aec-1ecc-401b-a35a-bb4328a0a6fb" providerId="ADAL" clId="{82DA13C0-22F5-4292-B9D4-B81D7FF444B3}" dt="2023-10-23T12:23:03.891" v="8690" actId="1076"/>
        <pc:sldMkLst>
          <pc:docMk/>
          <pc:sldMk cId="1379152005" sldId="382"/>
        </pc:sldMkLst>
        <pc:spChg chg="mod">
          <ac:chgData name="Frédéric Wautelet" userId="de934aec-1ecc-401b-a35a-bb4328a0a6fb" providerId="ADAL" clId="{82DA13C0-22F5-4292-B9D4-B81D7FF444B3}" dt="2023-10-06T07:34:22.319" v="3464" actId="108"/>
          <ac:spMkLst>
            <pc:docMk/>
            <pc:sldMk cId="1379152005" sldId="382"/>
            <ac:spMk id="2" creationId="{24392F07-F811-6159-2848-DE6529FD02EA}"/>
          </ac:spMkLst>
        </pc:spChg>
        <pc:spChg chg="del">
          <ac:chgData name="Frédéric Wautelet" userId="de934aec-1ecc-401b-a35a-bb4328a0a6fb" providerId="ADAL" clId="{82DA13C0-22F5-4292-B9D4-B81D7FF444B3}" dt="2023-10-04T14:22:07.409" v="1384" actId="22"/>
          <ac:spMkLst>
            <pc:docMk/>
            <pc:sldMk cId="1379152005" sldId="382"/>
            <ac:spMk id="3" creationId="{300926AB-B8AB-8F56-4F6A-B1D786C6DE78}"/>
          </ac:spMkLst>
        </pc:spChg>
        <pc:spChg chg="mod">
          <ac:chgData name="Frédéric Wautelet" userId="de934aec-1ecc-401b-a35a-bb4328a0a6fb" providerId="ADAL" clId="{82DA13C0-22F5-4292-B9D4-B81D7FF444B3}" dt="2023-10-06T07:40:21.048" v="3531" actId="20577"/>
          <ac:spMkLst>
            <pc:docMk/>
            <pc:sldMk cId="1379152005" sldId="382"/>
            <ac:spMk id="4" creationId="{986ACEE6-6887-FF67-9329-69F99B455F03}"/>
          </ac:spMkLst>
        </pc:spChg>
        <pc:spChg chg="add del mod">
          <ac:chgData name="Frédéric Wautelet" userId="de934aec-1ecc-401b-a35a-bb4328a0a6fb" providerId="ADAL" clId="{82DA13C0-22F5-4292-B9D4-B81D7FF444B3}" dt="2023-10-23T12:22:53.991" v="8686" actId="22"/>
          <ac:spMkLst>
            <pc:docMk/>
            <pc:sldMk cId="1379152005" sldId="382"/>
            <ac:spMk id="6" creationId="{0EA70C01-FFC9-021F-C4AA-923DEBBD999C}"/>
          </ac:spMkLst>
        </pc:spChg>
        <pc:spChg chg="add del mod">
          <ac:chgData name="Frédéric Wautelet" userId="de934aec-1ecc-401b-a35a-bb4328a0a6fb" providerId="ADAL" clId="{82DA13C0-22F5-4292-B9D4-B81D7FF444B3}" dt="2023-10-04T14:34:49.315" v="1415" actId="22"/>
          <ac:spMkLst>
            <pc:docMk/>
            <pc:sldMk cId="1379152005" sldId="382"/>
            <ac:spMk id="9" creationId="{B445E762-9953-68B4-8A41-98820FAD8A1C}"/>
          </ac:spMkLst>
        </pc:spChg>
        <pc:spChg chg="add del mod">
          <ac:chgData name="Frédéric Wautelet" userId="de934aec-1ecc-401b-a35a-bb4328a0a6fb" providerId="ADAL" clId="{82DA13C0-22F5-4292-B9D4-B81D7FF444B3}" dt="2023-10-04T14:35:50.947" v="1422" actId="22"/>
          <ac:spMkLst>
            <pc:docMk/>
            <pc:sldMk cId="1379152005" sldId="382"/>
            <ac:spMk id="13" creationId="{19E29CF2-E6A7-2F0E-42C6-E437E1BA32A2}"/>
          </ac:spMkLst>
        </pc:spChg>
        <pc:spChg chg="add mod">
          <ac:chgData name="Frédéric Wautelet" userId="de934aec-1ecc-401b-a35a-bb4328a0a6fb" providerId="ADAL" clId="{82DA13C0-22F5-4292-B9D4-B81D7FF444B3}" dt="2023-10-04T14:48:30.463" v="1910"/>
          <ac:spMkLst>
            <pc:docMk/>
            <pc:sldMk cId="1379152005" sldId="382"/>
            <ac:spMk id="16" creationId="{EE0B205A-72AC-3D1E-0AE7-A8C3B4AB2995}"/>
          </ac:spMkLst>
        </pc:spChg>
        <pc:picChg chg="add del mod ord">
          <ac:chgData name="Frédéric Wautelet" userId="de934aec-1ecc-401b-a35a-bb4328a0a6fb" providerId="ADAL" clId="{82DA13C0-22F5-4292-B9D4-B81D7FF444B3}" dt="2023-10-04T14:34:28.933" v="1414" actId="478"/>
          <ac:picMkLst>
            <pc:docMk/>
            <pc:sldMk cId="1379152005" sldId="382"/>
            <ac:picMk id="7" creationId="{D785018D-DCEA-E11B-BD4B-28BEF8A6939F}"/>
          </ac:picMkLst>
        </pc:picChg>
        <pc:picChg chg="del">
          <ac:chgData name="Frédéric Wautelet" userId="de934aec-1ecc-401b-a35a-bb4328a0a6fb" providerId="ADAL" clId="{82DA13C0-22F5-4292-B9D4-B81D7FF444B3}" dt="2023-10-23T12:22:51.064" v="8685" actId="478"/>
          <ac:picMkLst>
            <pc:docMk/>
            <pc:sldMk cId="1379152005" sldId="382"/>
            <ac:picMk id="8" creationId="{D7AFFF15-497B-882F-1E41-1ADC4680D97F}"/>
          </ac:picMkLst>
        </pc:picChg>
        <pc:picChg chg="add mod ord modCrop">
          <ac:chgData name="Frédéric Wautelet" userId="de934aec-1ecc-401b-a35a-bb4328a0a6fb" providerId="ADAL" clId="{82DA13C0-22F5-4292-B9D4-B81D7FF444B3}" dt="2023-10-23T12:23:03.891" v="8690" actId="1076"/>
          <ac:picMkLst>
            <pc:docMk/>
            <pc:sldMk cId="1379152005" sldId="382"/>
            <ac:picMk id="9" creationId="{CCE03756-2E4D-5BE0-464C-9789DBB84280}"/>
          </ac:picMkLst>
        </pc:picChg>
        <pc:picChg chg="add del mod ord modCrop">
          <ac:chgData name="Frédéric Wautelet" userId="de934aec-1ecc-401b-a35a-bb4328a0a6fb" providerId="ADAL" clId="{82DA13C0-22F5-4292-B9D4-B81D7FF444B3}" dt="2023-10-04T14:35:25.988" v="1421" actId="478"/>
          <ac:picMkLst>
            <pc:docMk/>
            <pc:sldMk cId="1379152005" sldId="382"/>
            <ac:picMk id="11" creationId="{E734A83F-DF82-E45A-3E23-5A52A15BED3C}"/>
          </ac:picMkLst>
        </pc:picChg>
        <pc:picChg chg="add mod ord">
          <ac:chgData name="Frédéric Wautelet" userId="de934aec-1ecc-401b-a35a-bb4328a0a6fb" providerId="ADAL" clId="{82DA13C0-22F5-4292-B9D4-B81D7FF444B3}" dt="2023-10-04T14:35:50.947" v="1422" actId="22"/>
          <ac:picMkLst>
            <pc:docMk/>
            <pc:sldMk cId="1379152005" sldId="382"/>
            <ac:picMk id="15" creationId="{16D3B63B-CAE7-0ED5-30C5-B674A4D0CED9}"/>
          </ac:picMkLst>
        </pc:picChg>
      </pc:sldChg>
      <pc:sldChg chg="addSp delSp modSp new mod modClrScheme chgLayout modNotesTx">
        <pc:chgData name="Frédéric Wautelet" userId="de934aec-1ecc-401b-a35a-bb4328a0a6fb" providerId="ADAL" clId="{82DA13C0-22F5-4292-B9D4-B81D7FF444B3}" dt="2023-10-23T11:57:45.299" v="8597" actId="20577"/>
        <pc:sldMkLst>
          <pc:docMk/>
          <pc:sldMk cId="2229862510" sldId="383"/>
        </pc:sldMkLst>
        <pc:spChg chg="mod ord">
          <ac:chgData name="Frédéric Wautelet" userId="de934aec-1ecc-401b-a35a-bb4328a0a6fb" providerId="ADAL" clId="{82DA13C0-22F5-4292-B9D4-B81D7FF444B3}" dt="2023-10-04T14:48:08.965" v="1905" actId="700"/>
          <ac:spMkLst>
            <pc:docMk/>
            <pc:sldMk cId="2229862510" sldId="383"/>
            <ac:spMk id="2" creationId="{BEA60322-F726-4D3F-3BE7-3DC370CBF353}"/>
          </ac:spMkLst>
        </pc:spChg>
        <pc:spChg chg="add del mod ord">
          <ac:chgData name="Frédéric Wautelet" userId="de934aec-1ecc-401b-a35a-bb4328a0a6fb" providerId="ADAL" clId="{82DA13C0-22F5-4292-B9D4-B81D7FF444B3}" dt="2023-10-04T14:48:08.965" v="1905" actId="700"/>
          <ac:spMkLst>
            <pc:docMk/>
            <pc:sldMk cId="2229862510" sldId="383"/>
            <ac:spMk id="3" creationId="{161A6BF0-FC48-2D92-E2E7-92C152E9A4B9}"/>
          </ac:spMkLst>
        </pc:spChg>
        <pc:spChg chg="add del">
          <ac:chgData name="Frédéric Wautelet" userId="de934aec-1ecc-401b-a35a-bb4328a0a6fb" providerId="ADAL" clId="{82DA13C0-22F5-4292-B9D4-B81D7FF444B3}" dt="2023-10-05T13:45:48.168" v="2616"/>
          <ac:spMkLst>
            <pc:docMk/>
            <pc:sldMk cId="2229862510" sldId="383"/>
            <ac:spMk id="3" creationId="{A7DE07EC-E624-5236-14CC-2ADB313C5143}"/>
          </ac:spMkLst>
        </pc:spChg>
        <pc:spChg chg="add del">
          <ac:chgData name="Frédéric Wautelet" userId="de934aec-1ecc-401b-a35a-bb4328a0a6fb" providerId="ADAL" clId="{82DA13C0-22F5-4292-B9D4-B81D7FF444B3}" dt="2023-10-05T13:49:54.413" v="2658"/>
          <ac:spMkLst>
            <pc:docMk/>
            <pc:sldMk cId="2229862510" sldId="383"/>
            <ac:spMk id="3" creationId="{B805AB74-CB31-059F-A8D0-E36DA1272AC8}"/>
          </ac:spMkLst>
        </pc:spChg>
        <pc:spChg chg="add del mod ord">
          <ac:chgData name="Frédéric Wautelet" userId="de934aec-1ecc-401b-a35a-bb4328a0a6fb" providerId="ADAL" clId="{82DA13C0-22F5-4292-B9D4-B81D7FF444B3}" dt="2023-10-04T14:48:08.965" v="1905" actId="700"/>
          <ac:spMkLst>
            <pc:docMk/>
            <pc:sldMk cId="2229862510" sldId="383"/>
            <ac:spMk id="4" creationId="{1FC0D85E-484E-6E5D-5940-98F34118E029}"/>
          </ac:spMkLst>
        </pc:spChg>
        <pc:spChg chg="add del">
          <ac:chgData name="Frédéric Wautelet" userId="de934aec-1ecc-401b-a35a-bb4328a0a6fb" providerId="ADAL" clId="{82DA13C0-22F5-4292-B9D4-B81D7FF444B3}" dt="2023-10-05T13:45:54.622" v="2618"/>
          <ac:spMkLst>
            <pc:docMk/>
            <pc:sldMk cId="2229862510" sldId="383"/>
            <ac:spMk id="4" creationId="{7346542A-AA15-035B-0D98-7B575A9EE33F}"/>
          </ac:spMkLst>
        </pc:spChg>
        <pc:spChg chg="add">
          <ac:chgData name="Frédéric Wautelet" userId="de934aec-1ecc-401b-a35a-bb4328a0a6fb" providerId="ADAL" clId="{82DA13C0-22F5-4292-B9D4-B81D7FF444B3}" dt="2023-10-05T13:52:48.963" v="2770"/>
          <ac:spMkLst>
            <pc:docMk/>
            <pc:sldMk cId="2229862510" sldId="383"/>
            <ac:spMk id="4" creationId="{95B6EECC-C07F-1D9F-43B1-1D7ABC719247}"/>
          </ac:spMkLst>
        </pc:spChg>
        <pc:spChg chg="add del mod ord">
          <ac:chgData name="Frédéric Wautelet" userId="de934aec-1ecc-401b-a35a-bb4328a0a6fb" providerId="ADAL" clId="{82DA13C0-22F5-4292-B9D4-B81D7FF444B3}" dt="2023-10-04T14:48:08.965" v="1905" actId="700"/>
          <ac:spMkLst>
            <pc:docMk/>
            <pc:sldMk cId="2229862510" sldId="383"/>
            <ac:spMk id="5" creationId="{A51285BB-0C8E-E3EC-E127-2669B38E7040}"/>
          </ac:spMkLst>
        </pc:spChg>
        <pc:spChg chg="add mod ord">
          <ac:chgData name="Frédéric Wautelet" userId="de934aec-1ecc-401b-a35a-bb4328a0a6fb" providerId="ADAL" clId="{82DA13C0-22F5-4292-B9D4-B81D7FF444B3}" dt="2023-10-06T07:34:12.599" v="3462" actId="108"/>
          <ac:spMkLst>
            <pc:docMk/>
            <pc:sldMk cId="2229862510" sldId="383"/>
            <ac:spMk id="6" creationId="{3A5AC496-0240-16EF-12FB-9ACE1F304371}"/>
          </ac:spMkLst>
        </pc:spChg>
        <pc:spChg chg="add mod ord">
          <ac:chgData name="Frédéric Wautelet" userId="de934aec-1ecc-401b-a35a-bb4328a0a6fb" providerId="ADAL" clId="{82DA13C0-22F5-4292-B9D4-B81D7FF444B3}" dt="2023-10-06T07:37:57.855" v="3499" actId="207"/>
          <ac:spMkLst>
            <pc:docMk/>
            <pc:sldMk cId="2229862510" sldId="383"/>
            <ac:spMk id="7" creationId="{8D7BE56B-1986-8CA7-2D34-06E653EBBD02}"/>
          </ac:spMkLst>
        </pc:spChg>
        <pc:spChg chg="add mod ord">
          <ac:chgData name="Frédéric Wautelet" userId="de934aec-1ecc-401b-a35a-bb4328a0a6fb" providerId="ADAL" clId="{82DA13C0-22F5-4292-B9D4-B81D7FF444B3}" dt="2023-10-06T07:39:50.912" v="3519" actId="20577"/>
          <ac:spMkLst>
            <pc:docMk/>
            <pc:sldMk cId="2229862510" sldId="383"/>
            <ac:spMk id="8" creationId="{50D2864F-462E-8732-84E4-A0C69BEA47B2}"/>
          </ac:spMkLst>
        </pc:spChg>
        <pc:spChg chg="add del">
          <ac:chgData name="Frédéric Wautelet" userId="de934aec-1ecc-401b-a35a-bb4328a0a6fb" providerId="ADAL" clId="{82DA13C0-22F5-4292-B9D4-B81D7FF444B3}" dt="2023-10-04T14:48:20.076" v="1907"/>
          <ac:spMkLst>
            <pc:docMk/>
            <pc:sldMk cId="2229862510" sldId="383"/>
            <ac:spMk id="9" creationId="{156F9AD1-9400-094E-BB76-B41EF95FE20D}"/>
          </ac:spMkLst>
        </pc:spChg>
        <pc:spChg chg="add mod">
          <ac:chgData name="Frédéric Wautelet" userId="de934aec-1ecc-401b-a35a-bb4328a0a6fb" providerId="ADAL" clId="{82DA13C0-22F5-4292-B9D4-B81D7FF444B3}" dt="2023-10-04T14:48:24.965" v="1908"/>
          <ac:spMkLst>
            <pc:docMk/>
            <pc:sldMk cId="2229862510" sldId="383"/>
            <ac:spMk id="10" creationId="{D95E55C9-1BD9-2D87-5830-98969299830A}"/>
          </ac:spMkLst>
        </pc:spChg>
      </pc:sldChg>
      <pc:sldChg chg="addSp delSp modSp new mod ord modClrScheme chgLayout modNotesTx">
        <pc:chgData name="Frédéric Wautelet" userId="de934aec-1ecc-401b-a35a-bb4328a0a6fb" providerId="ADAL" clId="{82DA13C0-22F5-4292-B9D4-B81D7FF444B3}" dt="2023-10-16T14:29:26.336" v="7116" actId="6549"/>
        <pc:sldMkLst>
          <pc:docMk/>
          <pc:sldMk cId="1844762226" sldId="384"/>
        </pc:sldMkLst>
        <pc:spChg chg="mod ord">
          <ac:chgData name="Frédéric Wautelet" userId="de934aec-1ecc-401b-a35a-bb4328a0a6fb" providerId="ADAL" clId="{82DA13C0-22F5-4292-B9D4-B81D7FF444B3}" dt="2023-10-04T14:56:13.909" v="1922" actId="700"/>
          <ac:spMkLst>
            <pc:docMk/>
            <pc:sldMk cId="1844762226" sldId="384"/>
            <ac:spMk id="2" creationId="{3C985D26-E312-F19D-8285-B4957A548C84}"/>
          </ac:spMkLst>
        </pc:spChg>
        <pc:spChg chg="add mod ord">
          <ac:chgData name="Frédéric Wautelet" userId="de934aec-1ecc-401b-a35a-bb4328a0a6fb" providerId="ADAL" clId="{82DA13C0-22F5-4292-B9D4-B81D7FF444B3}" dt="2023-10-06T07:34:42.135" v="3467" actId="108"/>
          <ac:spMkLst>
            <pc:docMk/>
            <pc:sldMk cId="1844762226" sldId="384"/>
            <ac:spMk id="3" creationId="{E9A9025B-BAC6-CDC7-CDC9-0BBF0D62E3AE}"/>
          </ac:spMkLst>
        </pc:spChg>
        <pc:spChg chg="add mod">
          <ac:chgData name="Frédéric Wautelet" userId="de934aec-1ecc-401b-a35a-bb4328a0a6fb" providerId="ADAL" clId="{82DA13C0-22F5-4292-B9D4-B81D7FF444B3}" dt="2023-10-06T07:35:58.724" v="3480"/>
          <ac:spMkLst>
            <pc:docMk/>
            <pc:sldMk cId="1844762226" sldId="384"/>
            <ac:spMk id="4" creationId="{9B64F002-A9D8-C77E-C2B3-CEF1C81A1D5C}"/>
          </ac:spMkLst>
        </pc:spChg>
        <pc:spChg chg="add del mod ord">
          <ac:chgData name="Frédéric Wautelet" userId="de934aec-1ecc-401b-a35a-bb4328a0a6fb" providerId="ADAL" clId="{82DA13C0-22F5-4292-B9D4-B81D7FF444B3}" dt="2023-10-05T14:39:53.307" v="3454"/>
          <ac:spMkLst>
            <pc:docMk/>
            <pc:sldMk cId="1844762226" sldId="384"/>
            <ac:spMk id="4" creationId="{F7EB5B29-1005-BE31-402C-3A19FAAADB24}"/>
          </ac:spMkLst>
        </pc:spChg>
        <pc:spChg chg="add mod ord">
          <ac:chgData name="Frédéric Wautelet" userId="de934aec-1ecc-401b-a35a-bb4328a0a6fb" providerId="ADAL" clId="{82DA13C0-22F5-4292-B9D4-B81D7FF444B3}" dt="2023-10-06T07:40:59.416" v="3548" actId="20577"/>
          <ac:spMkLst>
            <pc:docMk/>
            <pc:sldMk cId="1844762226" sldId="384"/>
            <ac:spMk id="5" creationId="{B716E3D5-F1BB-029B-8A26-403C2B310B50}"/>
          </ac:spMkLst>
        </pc:spChg>
        <pc:picChg chg="add mod modCrop">
          <ac:chgData name="Frédéric Wautelet" userId="de934aec-1ecc-401b-a35a-bb4328a0a6fb" providerId="ADAL" clId="{82DA13C0-22F5-4292-B9D4-B81D7FF444B3}" dt="2023-10-05T14:40:09.691" v="3460" actId="1076"/>
          <ac:picMkLst>
            <pc:docMk/>
            <pc:sldMk cId="1844762226" sldId="384"/>
            <ac:picMk id="6" creationId="{442B2E93-10AC-8EC0-EF48-958224D65520}"/>
          </ac:picMkLst>
        </pc:picChg>
      </pc:sldChg>
      <pc:sldChg chg="addSp delSp modSp new mod modNotesTx">
        <pc:chgData name="Frédéric Wautelet" userId="de934aec-1ecc-401b-a35a-bb4328a0a6fb" providerId="ADAL" clId="{82DA13C0-22F5-4292-B9D4-B81D7FF444B3}" dt="2023-10-16T14:17:37.377" v="6814" actId="33524"/>
        <pc:sldMkLst>
          <pc:docMk/>
          <pc:sldMk cId="1749004992" sldId="385"/>
        </pc:sldMkLst>
        <pc:spChg chg="mod">
          <ac:chgData name="Frédéric Wautelet" userId="de934aec-1ecc-401b-a35a-bb4328a0a6fb" providerId="ADAL" clId="{82DA13C0-22F5-4292-B9D4-B81D7FF444B3}" dt="2023-10-06T07:34:29.593" v="3465" actId="108"/>
          <ac:spMkLst>
            <pc:docMk/>
            <pc:sldMk cId="1749004992" sldId="385"/>
            <ac:spMk id="2" creationId="{38195574-9B73-4B29-7AD8-C0576D952C24}"/>
          </ac:spMkLst>
        </pc:spChg>
        <pc:spChg chg="del">
          <ac:chgData name="Frédéric Wautelet" userId="de934aec-1ecc-401b-a35a-bb4328a0a6fb" providerId="ADAL" clId="{82DA13C0-22F5-4292-B9D4-B81D7FF444B3}" dt="2023-10-05T13:32:42.444" v="2255"/>
          <ac:spMkLst>
            <pc:docMk/>
            <pc:sldMk cId="1749004992" sldId="385"/>
            <ac:spMk id="3" creationId="{C8DDB571-E172-90A2-F256-73DC2EEF4DE2}"/>
          </ac:spMkLst>
        </pc:spChg>
        <pc:spChg chg="mod">
          <ac:chgData name="Frédéric Wautelet" userId="de934aec-1ecc-401b-a35a-bb4328a0a6fb" providerId="ADAL" clId="{82DA13C0-22F5-4292-B9D4-B81D7FF444B3}" dt="2023-10-16T14:11:09.336" v="6693" actId="20577"/>
          <ac:spMkLst>
            <pc:docMk/>
            <pc:sldMk cId="1749004992" sldId="385"/>
            <ac:spMk id="4" creationId="{71F8503C-25B3-F289-7A69-6DC1BB6BB6F3}"/>
          </ac:spMkLst>
        </pc:spChg>
        <pc:spChg chg="add mod">
          <ac:chgData name="Frédéric Wautelet" userId="de934aec-1ecc-401b-a35a-bb4328a0a6fb" providerId="ADAL" clId="{82DA13C0-22F5-4292-B9D4-B81D7FF444B3}" dt="2023-10-05T13:33:40.116" v="2268"/>
          <ac:spMkLst>
            <pc:docMk/>
            <pc:sldMk cId="1749004992" sldId="385"/>
            <ac:spMk id="7" creationId="{1F78A01B-286D-E932-F22E-3046D82DF559}"/>
          </ac:spMkLst>
        </pc:spChg>
        <pc:picChg chg="add mod modCrop">
          <ac:chgData name="Frédéric Wautelet" userId="de934aec-1ecc-401b-a35a-bb4328a0a6fb" providerId="ADAL" clId="{82DA13C0-22F5-4292-B9D4-B81D7FF444B3}" dt="2023-10-05T13:33:17.771" v="2265" actId="692"/>
          <ac:picMkLst>
            <pc:docMk/>
            <pc:sldMk cId="1749004992" sldId="385"/>
            <ac:picMk id="6" creationId="{6C2A3BD0-8181-144D-CAEF-E47EF29FE5F2}"/>
          </ac:picMkLst>
        </pc:picChg>
      </pc:sldChg>
      <pc:sldChg chg="addSp delSp modSp new mod chgLayout modNotesTx">
        <pc:chgData name="Frédéric Wautelet" userId="de934aec-1ecc-401b-a35a-bb4328a0a6fb" providerId="ADAL" clId="{82DA13C0-22F5-4292-B9D4-B81D7FF444B3}" dt="2023-10-16T14:31:37.756" v="7406" actId="12"/>
        <pc:sldMkLst>
          <pc:docMk/>
          <pc:sldMk cId="1952561351" sldId="386"/>
        </pc:sldMkLst>
        <pc:spChg chg="del">
          <ac:chgData name="Frédéric Wautelet" userId="de934aec-1ecc-401b-a35a-bb4328a0a6fb" providerId="ADAL" clId="{82DA13C0-22F5-4292-B9D4-B81D7FF444B3}" dt="2023-10-05T14:01:24.286" v="3024" actId="700"/>
          <ac:spMkLst>
            <pc:docMk/>
            <pc:sldMk cId="1952561351" sldId="386"/>
            <ac:spMk id="2" creationId="{65014639-3670-50EE-B16D-86A5CC196F83}"/>
          </ac:spMkLst>
        </pc:spChg>
        <pc:spChg chg="add mod">
          <ac:chgData name="Frédéric Wautelet" userId="de934aec-1ecc-401b-a35a-bb4328a0a6fb" providerId="ADAL" clId="{82DA13C0-22F5-4292-B9D4-B81D7FF444B3}" dt="2023-10-06T07:35:56.915" v="3479"/>
          <ac:spMkLst>
            <pc:docMk/>
            <pc:sldMk cId="1952561351" sldId="386"/>
            <ac:spMk id="2" creationId="{78F6A609-366F-5530-0E3F-F4794E6B9B22}"/>
          </ac:spMkLst>
        </pc:spChg>
        <pc:spChg chg="del">
          <ac:chgData name="Frédéric Wautelet" userId="de934aec-1ecc-401b-a35a-bb4328a0a6fb" providerId="ADAL" clId="{82DA13C0-22F5-4292-B9D4-B81D7FF444B3}" dt="2023-10-05T14:01:24.286" v="3024" actId="700"/>
          <ac:spMkLst>
            <pc:docMk/>
            <pc:sldMk cId="1952561351" sldId="386"/>
            <ac:spMk id="3" creationId="{C0D27C6B-D9F7-63C5-0262-A52842EDDA00}"/>
          </ac:spMkLst>
        </pc:spChg>
        <pc:spChg chg="del">
          <ac:chgData name="Frédéric Wautelet" userId="de934aec-1ecc-401b-a35a-bb4328a0a6fb" providerId="ADAL" clId="{82DA13C0-22F5-4292-B9D4-B81D7FF444B3}" dt="2023-10-05T14:01:24.286" v="3024" actId="700"/>
          <ac:spMkLst>
            <pc:docMk/>
            <pc:sldMk cId="1952561351" sldId="386"/>
            <ac:spMk id="4" creationId="{845FA648-B21E-9252-BC1C-968426D5B473}"/>
          </ac:spMkLst>
        </pc:spChg>
        <pc:spChg chg="mod ord">
          <ac:chgData name="Frédéric Wautelet" userId="de934aec-1ecc-401b-a35a-bb4328a0a6fb" providerId="ADAL" clId="{82DA13C0-22F5-4292-B9D4-B81D7FF444B3}" dt="2023-10-05T14:01:24.286" v="3024" actId="700"/>
          <ac:spMkLst>
            <pc:docMk/>
            <pc:sldMk cId="1952561351" sldId="386"/>
            <ac:spMk id="5" creationId="{8F55C899-9208-90EC-D6D1-5689AC7FB3E5}"/>
          </ac:spMkLst>
        </pc:spChg>
        <pc:spChg chg="add mod ord">
          <ac:chgData name="Frédéric Wautelet" userId="de934aec-1ecc-401b-a35a-bb4328a0a6fb" providerId="ADAL" clId="{82DA13C0-22F5-4292-B9D4-B81D7FF444B3}" dt="2023-10-06T07:36:16.976" v="3486" actId="20577"/>
          <ac:spMkLst>
            <pc:docMk/>
            <pc:sldMk cId="1952561351" sldId="386"/>
            <ac:spMk id="6" creationId="{F10981E1-B738-C3F5-0E05-2DE0EB566B44}"/>
          </ac:spMkLst>
        </pc:spChg>
        <pc:spChg chg="add del mod ord">
          <ac:chgData name="Frédéric Wautelet" userId="de934aec-1ecc-401b-a35a-bb4328a0a6fb" providerId="ADAL" clId="{82DA13C0-22F5-4292-B9D4-B81D7FF444B3}" dt="2023-10-05T14:02:16.879" v="3088"/>
          <ac:spMkLst>
            <pc:docMk/>
            <pc:sldMk cId="1952561351" sldId="386"/>
            <ac:spMk id="7" creationId="{187C21C9-522A-4D0C-E345-17C89D0DDA54}"/>
          </ac:spMkLst>
        </pc:spChg>
        <pc:spChg chg="add mod ord">
          <ac:chgData name="Frédéric Wautelet" userId="de934aec-1ecc-401b-a35a-bb4328a0a6fb" providerId="ADAL" clId="{82DA13C0-22F5-4292-B9D4-B81D7FF444B3}" dt="2023-10-06T07:43:00.471" v="3550" actId="20577"/>
          <ac:spMkLst>
            <pc:docMk/>
            <pc:sldMk cId="1952561351" sldId="386"/>
            <ac:spMk id="8" creationId="{26C7597C-B061-95C3-B5D6-0E5B01FBF567}"/>
          </ac:spMkLst>
        </pc:spChg>
        <pc:picChg chg="add mod">
          <ac:chgData name="Frédéric Wautelet" userId="de934aec-1ecc-401b-a35a-bb4328a0a6fb" providerId="ADAL" clId="{82DA13C0-22F5-4292-B9D4-B81D7FF444B3}" dt="2023-10-05T14:02:16.879" v="3088"/>
          <ac:picMkLst>
            <pc:docMk/>
            <pc:sldMk cId="1952561351" sldId="386"/>
            <ac:picMk id="10" creationId="{052DC392-10B6-E65D-048C-F01C2A007FE1}"/>
          </ac:picMkLst>
        </pc:picChg>
      </pc:sldChg>
      <pc:sldChg chg="add del">
        <pc:chgData name="Frédéric Wautelet" userId="de934aec-1ecc-401b-a35a-bb4328a0a6fb" providerId="ADAL" clId="{82DA13C0-22F5-4292-B9D4-B81D7FF444B3}" dt="2023-10-05T14:23:19.079" v="3194" actId="47"/>
        <pc:sldMkLst>
          <pc:docMk/>
          <pc:sldMk cId="419056502" sldId="387"/>
        </pc:sldMkLst>
      </pc:sldChg>
      <pc:sldChg chg="addSp delSp modSp new mod modClrScheme delAnim modAnim chgLayout modNotesTx">
        <pc:chgData name="Frédéric Wautelet" userId="de934aec-1ecc-401b-a35a-bb4328a0a6fb" providerId="ADAL" clId="{82DA13C0-22F5-4292-B9D4-B81D7FF444B3}" dt="2023-10-23T12:23:44.231" v="8695"/>
        <pc:sldMkLst>
          <pc:docMk/>
          <pc:sldMk cId="3815321390" sldId="388"/>
        </pc:sldMkLst>
        <pc:spChg chg="mod ord">
          <ac:chgData name="Frédéric Wautelet" userId="de934aec-1ecc-401b-a35a-bb4328a0a6fb" providerId="ADAL" clId="{82DA13C0-22F5-4292-B9D4-B81D7FF444B3}" dt="2023-10-05T14:16:59.855" v="3091" actId="700"/>
          <ac:spMkLst>
            <pc:docMk/>
            <pc:sldMk cId="3815321390" sldId="388"/>
            <ac:spMk id="2" creationId="{15EF7647-2D86-0A02-3A9E-A2FE5C355A73}"/>
          </ac:spMkLst>
        </pc:spChg>
        <pc:spChg chg="add mod ord">
          <ac:chgData name="Frédéric Wautelet" userId="de934aec-1ecc-401b-a35a-bb4328a0a6fb" providerId="ADAL" clId="{82DA13C0-22F5-4292-B9D4-B81D7FF444B3}" dt="2023-10-06T07:37:03.106" v="3497" actId="20577"/>
          <ac:spMkLst>
            <pc:docMk/>
            <pc:sldMk cId="3815321390" sldId="388"/>
            <ac:spMk id="3" creationId="{99A59883-7C34-14EA-A035-BA59B9836159}"/>
          </ac:spMkLst>
        </pc:spChg>
        <pc:spChg chg="add del mod ord">
          <ac:chgData name="Frédéric Wautelet" userId="de934aec-1ecc-401b-a35a-bb4328a0a6fb" providerId="ADAL" clId="{82DA13C0-22F5-4292-B9D4-B81D7FF444B3}" dt="2023-10-23T11:47:17.961" v="8483" actId="478"/>
          <ac:spMkLst>
            <pc:docMk/>
            <pc:sldMk cId="3815321390" sldId="388"/>
            <ac:spMk id="4" creationId="{2270C252-DF8D-7E72-481B-24B55FBB6781}"/>
          </ac:spMkLst>
        </pc:spChg>
        <pc:spChg chg="add del mod ord">
          <ac:chgData name="Frédéric Wautelet" userId="de934aec-1ecc-401b-a35a-bb4328a0a6fb" providerId="ADAL" clId="{82DA13C0-22F5-4292-B9D4-B81D7FF444B3}" dt="2023-10-06T07:38:54.440" v="3510" actId="207"/>
          <ac:spMkLst>
            <pc:docMk/>
            <pc:sldMk cId="3815321390" sldId="388"/>
            <ac:spMk id="5" creationId="{55F0046B-AF2C-2985-5A21-CB16AAE8C667}"/>
          </ac:spMkLst>
        </pc:spChg>
        <pc:spChg chg="add del mod">
          <ac:chgData name="Frédéric Wautelet" userId="de934aec-1ecc-401b-a35a-bb4328a0a6fb" providerId="ADAL" clId="{82DA13C0-22F5-4292-B9D4-B81D7FF444B3}" dt="2023-10-05T14:20:20.621" v="3102"/>
          <ac:spMkLst>
            <pc:docMk/>
            <pc:sldMk cId="3815321390" sldId="388"/>
            <ac:spMk id="7" creationId="{1359FB4E-EE9F-4742-E14F-3012AA8C8FA4}"/>
          </ac:spMkLst>
        </pc:spChg>
        <pc:spChg chg="add mod">
          <ac:chgData name="Frédéric Wautelet" userId="de934aec-1ecc-401b-a35a-bb4328a0a6fb" providerId="ADAL" clId="{82DA13C0-22F5-4292-B9D4-B81D7FF444B3}" dt="2023-10-06T07:35:48.837" v="3475"/>
          <ac:spMkLst>
            <pc:docMk/>
            <pc:sldMk cId="3815321390" sldId="388"/>
            <ac:spMk id="7" creationId="{E2B1806B-4676-37D8-8AE9-E3CFC170B416}"/>
          </ac:spMkLst>
        </pc:spChg>
        <pc:picChg chg="add del mod">
          <ac:chgData name="Frédéric Wautelet" userId="de934aec-1ecc-401b-a35a-bb4328a0a6fb" providerId="ADAL" clId="{82DA13C0-22F5-4292-B9D4-B81D7FF444B3}" dt="2023-10-23T11:47:02.660" v="8478" actId="478"/>
          <ac:picMkLst>
            <pc:docMk/>
            <pc:sldMk cId="3815321390" sldId="388"/>
            <ac:picMk id="6" creationId="{A911369C-CC4C-5D64-9D6B-81B322BCCB35}"/>
          </ac:picMkLst>
        </pc:picChg>
        <pc:picChg chg="add mod">
          <ac:chgData name="Frédéric Wautelet" userId="de934aec-1ecc-401b-a35a-bb4328a0a6fb" providerId="ADAL" clId="{82DA13C0-22F5-4292-B9D4-B81D7FF444B3}" dt="2023-10-23T11:47:06.730" v="8480"/>
          <ac:picMkLst>
            <pc:docMk/>
            <pc:sldMk cId="3815321390" sldId="388"/>
            <ac:picMk id="8" creationId="{19221B04-B83A-C67D-0189-9F6C77AC3DD8}"/>
          </ac:picMkLst>
        </pc:picChg>
        <pc:picChg chg="add mod">
          <ac:chgData name="Frédéric Wautelet" userId="de934aec-1ecc-401b-a35a-bb4328a0a6fb" providerId="ADAL" clId="{82DA13C0-22F5-4292-B9D4-B81D7FF444B3}" dt="2023-10-23T11:47:25.424" v="8486" actId="1076"/>
          <ac:picMkLst>
            <pc:docMk/>
            <pc:sldMk cId="3815321390" sldId="388"/>
            <ac:picMk id="9" creationId="{AD83A286-487C-7608-9DBD-3225EACB1DA1}"/>
          </ac:picMkLst>
        </pc:picChg>
      </pc:sldChg>
      <pc:sldChg chg="addSp delSp modSp add mod modNotesTx">
        <pc:chgData name="Frédéric Wautelet" userId="de934aec-1ecc-401b-a35a-bb4328a0a6fb" providerId="ADAL" clId="{82DA13C0-22F5-4292-B9D4-B81D7FF444B3}" dt="2023-10-16T14:40:39.661" v="7550" actId="12"/>
        <pc:sldMkLst>
          <pc:docMk/>
          <pc:sldMk cId="697512129" sldId="389"/>
        </pc:sldMkLst>
        <pc:spChg chg="add mod">
          <ac:chgData name="Frédéric Wautelet" userId="de934aec-1ecc-401b-a35a-bb4328a0a6fb" providerId="ADAL" clId="{82DA13C0-22F5-4292-B9D4-B81D7FF444B3}" dt="2023-10-06T07:35:55.876" v="3478"/>
          <ac:spMkLst>
            <pc:docMk/>
            <pc:sldMk cId="697512129" sldId="389"/>
            <ac:spMk id="2" creationId="{6C0DAEEE-0AA0-E821-EE3F-2DC4D049415C}"/>
          </ac:spMkLst>
        </pc:spChg>
        <pc:spChg chg="add del mod">
          <ac:chgData name="Frédéric Wautelet" userId="de934aec-1ecc-401b-a35a-bb4328a0a6fb" providerId="ADAL" clId="{82DA13C0-22F5-4292-B9D4-B81D7FF444B3}" dt="2023-10-05T14:24:19.001" v="3217"/>
          <ac:spMkLst>
            <pc:docMk/>
            <pc:sldMk cId="697512129" sldId="389"/>
            <ac:spMk id="3" creationId="{4696C4A4-F1C5-0696-7767-0EF46ECA4192}"/>
          </ac:spMkLst>
        </pc:spChg>
        <pc:spChg chg="mod">
          <ac:chgData name="Frédéric Wautelet" userId="de934aec-1ecc-401b-a35a-bb4328a0a6fb" providerId="ADAL" clId="{82DA13C0-22F5-4292-B9D4-B81D7FF444B3}" dt="2023-10-06T07:36:31.369" v="3494" actId="6549"/>
          <ac:spMkLst>
            <pc:docMk/>
            <pc:sldMk cId="697512129" sldId="389"/>
            <ac:spMk id="6" creationId="{F10981E1-B738-C3F5-0E05-2DE0EB566B44}"/>
          </ac:spMkLst>
        </pc:spChg>
        <pc:spChg chg="mod">
          <ac:chgData name="Frédéric Wautelet" userId="de934aec-1ecc-401b-a35a-bb4328a0a6fb" providerId="ADAL" clId="{82DA13C0-22F5-4292-B9D4-B81D7FF444B3}" dt="2023-10-06T07:38:38.258" v="3507" actId="207"/>
          <ac:spMkLst>
            <pc:docMk/>
            <pc:sldMk cId="697512129" sldId="389"/>
            <ac:spMk id="8" creationId="{26C7597C-B061-95C3-B5D6-0E5B01FBF567}"/>
          </ac:spMkLst>
        </pc:spChg>
        <pc:spChg chg="add del">
          <ac:chgData name="Frédéric Wautelet" userId="de934aec-1ecc-401b-a35a-bb4328a0a6fb" providerId="ADAL" clId="{82DA13C0-22F5-4292-B9D4-B81D7FF444B3}" dt="2023-10-05T14:30:41.140" v="3275" actId="478"/>
          <ac:spMkLst>
            <pc:docMk/>
            <pc:sldMk cId="697512129" sldId="389"/>
            <ac:spMk id="11" creationId="{D866DAB0-EA38-D106-9FA5-81A2C5702204}"/>
          </ac:spMkLst>
        </pc:spChg>
        <pc:spChg chg="add del mod">
          <ac:chgData name="Frédéric Wautelet" userId="de934aec-1ecc-401b-a35a-bb4328a0a6fb" providerId="ADAL" clId="{82DA13C0-22F5-4292-B9D4-B81D7FF444B3}" dt="2023-10-05T14:31:49.145" v="3279"/>
          <ac:spMkLst>
            <pc:docMk/>
            <pc:sldMk cId="697512129" sldId="389"/>
            <ac:spMk id="13" creationId="{C06C629C-E2B1-4328-A349-A7EB9E0CE7F4}"/>
          </ac:spMkLst>
        </pc:spChg>
        <pc:spChg chg="add del mod">
          <ac:chgData name="Frédéric Wautelet" userId="de934aec-1ecc-401b-a35a-bb4328a0a6fb" providerId="ADAL" clId="{82DA13C0-22F5-4292-B9D4-B81D7FF444B3}" dt="2023-10-05T14:32:41.130" v="3292"/>
          <ac:spMkLst>
            <pc:docMk/>
            <pc:sldMk cId="697512129" sldId="389"/>
            <ac:spMk id="23" creationId="{29B6B142-12F6-5385-FB43-D25E5B30E573}"/>
          </ac:spMkLst>
        </pc:spChg>
        <pc:picChg chg="add del mod">
          <ac:chgData name="Frédéric Wautelet" userId="de934aec-1ecc-401b-a35a-bb4328a0a6fb" providerId="ADAL" clId="{82DA13C0-22F5-4292-B9D4-B81D7FF444B3}" dt="2023-10-05T14:31:27.416" v="3278" actId="478"/>
          <ac:picMkLst>
            <pc:docMk/>
            <pc:sldMk cId="697512129" sldId="389"/>
            <ac:picMk id="7" creationId="{DD2F0576-E7D9-C43F-D21D-D09916B2EAF5}"/>
          </ac:picMkLst>
        </pc:picChg>
        <pc:picChg chg="del">
          <ac:chgData name="Frédéric Wautelet" userId="de934aec-1ecc-401b-a35a-bb4328a0a6fb" providerId="ADAL" clId="{82DA13C0-22F5-4292-B9D4-B81D7FF444B3}" dt="2023-10-05T14:24:16.224" v="3216" actId="478"/>
          <ac:picMkLst>
            <pc:docMk/>
            <pc:sldMk cId="697512129" sldId="389"/>
            <ac:picMk id="10" creationId="{052DC392-10B6-E65D-048C-F01C2A007FE1}"/>
          </ac:picMkLst>
        </pc:picChg>
        <pc:picChg chg="add del mod">
          <ac:chgData name="Frédéric Wautelet" userId="de934aec-1ecc-401b-a35a-bb4328a0a6fb" providerId="ADAL" clId="{82DA13C0-22F5-4292-B9D4-B81D7FF444B3}" dt="2023-10-05T14:32:32.437" v="3291" actId="478"/>
          <ac:picMkLst>
            <pc:docMk/>
            <pc:sldMk cId="697512129" sldId="389"/>
            <ac:picMk id="15" creationId="{8FC58874-D61B-5885-4781-EEE1D0912DE7}"/>
          </ac:picMkLst>
        </pc:picChg>
        <pc:picChg chg="add del mod">
          <ac:chgData name="Frédéric Wautelet" userId="de934aec-1ecc-401b-a35a-bb4328a0a6fb" providerId="ADAL" clId="{82DA13C0-22F5-4292-B9D4-B81D7FF444B3}" dt="2023-10-05T14:31:58.350" v="3283"/>
          <ac:picMkLst>
            <pc:docMk/>
            <pc:sldMk cId="697512129" sldId="389"/>
            <ac:picMk id="17" creationId="{60A019D4-95CD-EEA2-3449-1573CF0C42F8}"/>
          </ac:picMkLst>
        </pc:picChg>
        <pc:picChg chg="add del mod">
          <ac:chgData name="Frédéric Wautelet" userId="de934aec-1ecc-401b-a35a-bb4328a0a6fb" providerId="ADAL" clId="{82DA13C0-22F5-4292-B9D4-B81D7FF444B3}" dt="2023-10-05T14:31:57.951" v="3282"/>
          <ac:picMkLst>
            <pc:docMk/>
            <pc:sldMk cId="697512129" sldId="389"/>
            <ac:picMk id="19" creationId="{109DAD07-BD70-C879-F8BE-CA16A9A011EA}"/>
          </ac:picMkLst>
        </pc:picChg>
        <pc:picChg chg="add del mod">
          <ac:chgData name="Frédéric Wautelet" userId="de934aec-1ecc-401b-a35a-bb4328a0a6fb" providerId="ADAL" clId="{82DA13C0-22F5-4292-B9D4-B81D7FF444B3}" dt="2023-10-05T14:32:04.325" v="3285"/>
          <ac:picMkLst>
            <pc:docMk/>
            <pc:sldMk cId="697512129" sldId="389"/>
            <ac:picMk id="21" creationId="{76040B81-0440-D301-0196-14AB544E890C}"/>
          </ac:picMkLst>
        </pc:picChg>
        <pc:picChg chg="add mod modCrop">
          <ac:chgData name="Frédéric Wautelet" userId="de934aec-1ecc-401b-a35a-bb4328a0a6fb" providerId="ADAL" clId="{82DA13C0-22F5-4292-B9D4-B81D7FF444B3}" dt="2023-10-05T14:32:54.621" v="3296" actId="1076"/>
          <ac:picMkLst>
            <pc:docMk/>
            <pc:sldMk cId="697512129" sldId="389"/>
            <ac:picMk id="25" creationId="{2765F0E8-1BCC-CF9C-CADF-DFF651DBDBAA}"/>
          </ac:picMkLst>
        </pc:picChg>
      </pc:sldChg>
      <pc:sldChg chg="add del">
        <pc:chgData name="Frédéric Wautelet" userId="de934aec-1ecc-401b-a35a-bb4328a0a6fb" providerId="ADAL" clId="{82DA13C0-22F5-4292-B9D4-B81D7FF444B3}" dt="2023-10-05T14:33:01.260" v="3297" actId="47"/>
        <pc:sldMkLst>
          <pc:docMk/>
          <pc:sldMk cId="3064236503" sldId="390"/>
        </pc:sldMkLst>
      </pc:sldChg>
      <pc:sldChg chg="addSp delSp modSp add mod modNotesTx">
        <pc:chgData name="Frédéric Wautelet" userId="de934aec-1ecc-401b-a35a-bb4328a0a6fb" providerId="ADAL" clId="{82DA13C0-22F5-4292-B9D4-B81D7FF444B3}" dt="2023-10-16T14:43:07.956" v="7560" actId="20577"/>
        <pc:sldMkLst>
          <pc:docMk/>
          <pc:sldMk cId="4253587997" sldId="390"/>
        </pc:sldMkLst>
        <pc:spChg chg="add mod">
          <ac:chgData name="Frédéric Wautelet" userId="de934aec-1ecc-401b-a35a-bb4328a0a6fb" providerId="ADAL" clId="{82DA13C0-22F5-4292-B9D4-B81D7FF444B3}" dt="2023-10-06T07:35:54.099" v="3477"/>
          <ac:spMkLst>
            <pc:docMk/>
            <pc:sldMk cId="4253587997" sldId="390"/>
            <ac:spMk id="2" creationId="{DD184961-1098-6DB3-3E17-AB89C46E1988}"/>
          </ac:spMkLst>
        </pc:spChg>
        <pc:spChg chg="add del mod">
          <ac:chgData name="Frédéric Wautelet" userId="de934aec-1ecc-401b-a35a-bb4328a0a6fb" providerId="ADAL" clId="{82DA13C0-22F5-4292-B9D4-B81D7FF444B3}" dt="2023-10-05T14:33:30.613" v="3301"/>
          <ac:spMkLst>
            <pc:docMk/>
            <pc:sldMk cId="4253587997" sldId="390"/>
            <ac:spMk id="3" creationId="{79A420AC-D16B-74D1-418C-D85085FD3679}"/>
          </ac:spMkLst>
        </pc:spChg>
        <pc:spChg chg="mod">
          <ac:chgData name="Frédéric Wautelet" userId="de934aec-1ecc-401b-a35a-bb4328a0a6fb" providerId="ADAL" clId="{82DA13C0-22F5-4292-B9D4-B81D7FF444B3}" dt="2023-10-06T07:36:39.834" v="3495" actId="6549"/>
          <ac:spMkLst>
            <pc:docMk/>
            <pc:sldMk cId="4253587997" sldId="390"/>
            <ac:spMk id="6" creationId="{F10981E1-B738-C3F5-0E05-2DE0EB566B44}"/>
          </ac:spMkLst>
        </pc:spChg>
        <pc:spChg chg="mod">
          <ac:chgData name="Frédéric Wautelet" userId="de934aec-1ecc-401b-a35a-bb4328a0a6fb" providerId="ADAL" clId="{82DA13C0-22F5-4292-B9D4-B81D7FF444B3}" dt="2023-10-06T07:38:45.291" v="3508" actId="207"/>
          <ac:spMkLst>
            <pc:docMk/>
            <pc:sldMk cId="4253587997" sldId="390"/>
            <ac:spMk id="8" creationId="{26C7597C-B061-95C3-B5D6-0E5B01FBF567}"/>
          </ac:spMkLst>
        </pc:spChg>
        <pc:picChg chg="add mod">
          <ac:chgData name="Frédéric Wautelet" userId="de934aec-1ecc-401b-a35a-bb4328a0a6fb" providerId="ADAL" clId="{82DA13C0-22F5-4292-B9D4-B81D7FF444B3}" dt="2023-10-05T14:33:30.613" v="3301"/>
          <ac:picMkLst>
            <pc:docMk/>
            <pc:sldMk cId="4253587997" sldId="390"/>
            <ac:picMk id="7" creationId="{906B8BD4-2415-B098-1FE1-04ABCEBF9E2E}"/>
          </ac:picMkLst>
        </pc:picChg>
        <pc:picChg chg="del">
          <ac:chgData name="Frédéric Wautelet" userId="de934aec-1ecc-401b-a35a-bb4328a0a6fb" providerId="ADAL" clId="{82DA13C0-22F5-4292-B9D4-B81D7FF444B3}" dt="2023-10-05T14:33:22.798" v="3300" actId="478"/>
          <ac:picMkLst>
            <pc:docMk/>
            <pc:sldMk cId="4253587997" sldId="390"/>
            <ac:picMk id="25" creationId="{2765F0E8-1BCC-CF9C-CADF-DFF651DBDBAA}"/>
          </ac:picMkLst>
        </pc:picChg>
      </pc:sldChg>
      <pc:sldChg chg="add del">
        <pc:chgData name="Frédéric Wautelet" userId="de934aec-1ecc-401b-a35a-bb4328a0a6fb" providerId="ADAL" clId="{82DA13C0-22F5-4292-B9D4-B81D7FF444B3}" dt="2023-10-05T14:33:01.260" v="3297" actId="47"/>
        <pc:sldMkLst>
          <pc:docMk/>
          <pc:sldMk cId="594180867" sldId="391"/>
        </pc:sldMkLst>
      </pc:sldChg>
      <pc:sldChg chg="addSp delSp modSp add mod">
        <pc:chgData name="Frédéric Wautelet" userId="de934aec-1ecc-401b-a35a-bb4328a0a6fb" providerId="ADAL" clId="{82DA13C0-22F5-4292-B9D4-B81D7FF444B3}" dt="2023-10-06T07:39:35.616" v="3516" actId="6549"/>
        <pc:sldMkLst>
          <pc:docMk/>
          <pc:sldMk cId="3252297672" sldId="391"/>
        </pc:sldMkLst>
        <pc:spChg chg="add mod">
          <ac:chgData name="Frédéric Wautelet" userId="de934aec-1ecc-401b-a35a-bb4328a0a6fb" providerId="ADAL" clId="{82DA13C0-22F5-4292-B9D4-B81D7FF444B3}" dt="2023-10-06T07:35:52.811" v="3476"/>
          <ac:spMkLst>
            <pc:docMk/>
            <pc:sldMk cId="3252297672" sldId="391"/>
            <ac:spMk id="2" creationId="{71664E6A-A0B2-52AA-F392-33308D0E8CC9}"/>
          </ac:spMkLst>
        </pc:spChg>
        <pc:spChg chg="add del mod">
          <ac:chgData name="Frédéric Wautelet" userId="de934aec-1ecc-401b-a35a-bb4328a0a6fb" providerId="ADAL" clId="{82DA13C0-22F5-4292-B9D4-B81D7FF444B3}" dt="2023-10-05T14:34:02.384" v="3309"/>
          <ac:spMkLst>
            <pc:docMk/>
            <pc:sldMk cId="3252297672" sldId="391"/>
            <ac:spMk id="3" creationId="{544252DC-7863-01A3-F0AD-532E3B2F4880}"/>
          </ac:spMkLst>
        </pc:spChg>
        <pc:spChg chg="mod">
          <ac:chgData name="Frédéric Wautelet" userId="de934aec-1ecc-401b-a35a-bb4328a0a6fb" providerId="ADAL" clId="{82DA13C0-22F5-4292-B9D4-B81D7FF444B3}" dt="2023-10-06T07:39:35.616" v="3516" actId="6549"/>
          <ac:spMkLst>
            <pc:docMk/>
            <pc:sldMk cId="3252297672" sldId="391"/>
            <ac:spMk id="6" creationId="{F10981E1-B738-C3F5-0E05-2DE0EB566B44}"/>
          </ac:spMkLst>
        </pc:spChg>
        <pc:spChg chg="mod">
          <ac:chgData name="Frédéric Wautelet" userId="de934aec-1ecc-401b-a35a-bb4328a0a6fb" providerId="ADAL" clId="{82DA13C0-22F5-4292-B9D4-B81D7FF444B3}" dt="2023-10-06T07:38:49.044" v="3509" actId="207"/>
          <ac:spMkLst>
            <pc:docMk/>
            <pc:sldMk cId="3252297672" sldId="391"/>
            <ac:spMk id="8" creationId="{26C7597C-B061-95C3-B5D6-0E5B01FBF567}"/>
          </ac:spMkLst>
        </pc:spChg>
        <pc:picChg chg="del">
          <ac:chgData name="Frédéric Wautelet" userId="de934aec-1ecc-401b-a35a-bb4328a0a6fb" providerId="ADAL" clId="{82DA13C0-22F5-4292-B9D4-B81D7FF444B3}" dt="2023-10-05T14:33:55.386" v="3308" actId="478"/>
          <ac:picMkLst>
            <pc:docMk/>
            <pc:sldMk cId="3252297672" sldId="391"/>
            <ac:picMk id="7" creationId="{906B8BD4-2415-B098-1FE1-04ABCEBF9E2E}"/>
          </ac:picMkLst>
        </pc:picChg>
        <pc:picChg chg="add mod modCrop">
          <ac:chgData name="Frédéric Wautelet" userId="de934aec-1ecc-401b-a35a-bb4328a0a6fb" providerId="ADAL" clId="{82DA13C0-22F5-4292-B9D4-B81D7FF444B3}" dt="2023-10-05T14:34:14.455" v="3313" actId="1076"/>
          <ac:picMkLst>
            <pc:docMk/>
            <pc:sldMk cId="3252297672" sldId="391"/>
            <ac:picMk id="9" creationId="{6D27B02E-C2AA-721B-E0C6-9F97DB02DFDE}"/>
          </ac:picMkLst>
        </pc:picChg>
      </pc:sldChg>
      <pc:sldChg chg="add del">
        <pc:chgData name="Frédéric Wautelet" userId="de934aec-1ecc-401b-a35a-bb4328a0a6fb" providerId="ADAL" clId="{82DA13C0-22F5-4292-B9D4-B81D7FF444B3}" dt="2023-10-05T14:33:01.260" v="3297" actId="47"/>
        <pc:sldMkLst>
          <pc:docMk/>
          <pc:sldMk cId="2176611580" sldId="392"/>
        </pc:sldMkLst>
      </pc:sldChg>
      <pc:sldChg chg="addSp delSp modSp new mod chgLayout modNotesTx">
        <pc:chgData name="Frédéric Wautelet" userId="de934aec-1ecc-401b-a35a-bb4328a0a6fb" providerId="ADAL" clId="{82DA13C0-22F5-4292-B9D4-B81D7FF444B3}" dt="2023-10-24T06:49:04.287" v="8903" actId="5793"/>
        <pc:sldMkLst>
          <pc:docMk/>
          <pc:sldMk cId="2281326358" sldId="392"/>
        </pc:sldMkLst>
        <pc:spChg chg="add mod">
          <ac:chgData name="Frédéric Wautelet" userId="de934aec-1ecc-401b-a35a-bb4328a0a6fb" providerId="ADAL" clId="{82DA13C0-22F5-4292-B9D4-B81D7FF444B3}" dt="2023-10-06T07:36:00.195" v="3481"/>
          <ac:spMkLst>
            <pc:docMk/>
            <pc:sldMk cId="2281326358" sldId="392"/>
            <ac:spMk id="2" creationId="{B4EBE6BC-4044-52C6-2517-530713AA056E}"/>
          </ac:spMkLst>
        </pc:spChg>
        <pc:spChg chg="del">
          <ac:chgData name="Frédéric Wautelet" userId="de934aec-1ecc-401b-a35a-bb4328a0a6fb" providerId="ADAL" clId="{82DA13C0-22F5-4292-B9D4-B81D7FF444B3}" dt="2023-10-05T14:36:17.344" v="3318" actId="700"/>
          <ac:spMkLst>
            <pc:docMk/>
            <pc:sldMk cId="2281326358" sldId="392"/>
            <ac:spMk id="2" creationId="{C038F895-355C-537C-9496-1051E6C8DB0F}"/>
          </ac:spMkLst>
        </pc:spChg>
        <pc:spChg chg="del">
          <ac:chgData name="Frédéric Wautelet" userId="de934aec-1ecc-401b-a35a-bb4328a0a6fb" providerId="ADAL" clId="{82DA13C0-22F5-4292-B9D4-B81D7FF444B3}" dt="2023-10-05T14:36:17.344" v="3318" actId="700"/>
          <ac:spMkLst>
            <pc:docMk/>
            <pc:sldMk cId="2281326358" sldId="392"/>
            <ac:spMk id="3" creationId="{8C64BE9B-C5A9-C19F-602B-C393FBFD4B05}"/>
          </ac:spMkLst>
        </pc:spChg>
        <pc:spChg chg="del">
          <ac:chgData name="Frédéric Wautelet" userId="de934aec-1ecc-401b-a35a-bb4328a0a6fb" providerId="ADAL" clId="{82DA13C0-22F5-4292-B9D4-B81D7FF444B3}" dt="2023-10-05T14:36:17.344" v="3318" actId="700"/>
          <ac:spMkLst>
            <pc:docMk/>
            <pc:sldMk cId="2281326358" sldId="392"/>
            <ac:spMk id="4" creationId="{5C4CFE2C-DF1E-E786-F77E-1989A14C0D00}"/>
          </ac:spMkLst>
        </pc:spChg>
        <pc:spChg chg="mod ord">
          <ac:chgData name="Frédéric Wautelet" userId="de934aec-1ecc-401b-a35a-bb4328a0a6fb" providerId="ADAL" clId="{82DA13C0-22F5-4292-B9D4-B81D7FF444B3}" dt="2023-10-05T14:36:17.344" v="3318" actId="700"/>
          <ac:spMkLst>
            <pc:docMk/>
            <pc:sldMk cId="2281326358" sldId="392"/>
            <ac:spMk id="5" creationId="{1B10E07C-5401-4C68-2DF0-7927644DE3B9}"/>
          </ac:spMkLst>
        </pc:spChg>
        <pc:spChg chg="add mod ord">
          <ac:chgData name="Frédéric Wautelet" userId="de934aec-1ecc-401b-a35a-bb4328a0a6fb" providerId="ADAL" clId="{82DA13C0-22F5-4292-B9D4-B81D7FF444B3}" dt="2023-10-06T07:34:37.768" v="3466" actId="108"/>
          <ac:spMkLst>
            <pc:docMk/>
            <pc:sldMk cId="2281326358" sldId="392"/>
            <ac:spMk id="6" creationId="{4FB5CE8F-98AB-0BFD-15BA-D26221C63CE6}"/>
          </ac:spMkLst>
        </pc:spChg>
        <pc:spChg chg="add del mod ord">
          <ac:chgData name="Frédéric Wautelet" userId="de934aec-1ecc-401b-a35a-bb4328a0a6fb" providerId="ADAL" clId="{82DA13C0-22F5-4292-B9D4-B81D7FF444B3}" dt="2023-10-05T14:38:25.013" v="3321" actId="22"/>
          <ac:spMkLst>
            <pc:docMk/>
            <pc:sldMk cId="2281326358" sldId="392"/>
            <ac:spMk id="7" creationId="{58F0EFBA-911A-90CD-58B2-26FA0F921A31}"/>
          </ac:spMkLst>
        </pc:spChg>
        <pc:spChg chg="add mod ord">
          <ac:chgData name="Frédéric Wautelet" userId="de934aec-1ecc-401b-a35a-bb4328a0a6fb" providerId="ADAL" clId="{82DA13C0-22F5-4292-B9D4-B81D7FF444B3}" dt="2023-10-23T09:40:53.830" v="7863" actId="313"/>
          <ac:spMkLst>
            <pc:docMk/>
            <pc:sldMk cId="2281326358" sldId="392"/>
            <ac:spMk id="8" creationId="{1975C3BB-AE60-8908-47B3-B2B18D6B16E7}"/>
          </ac:spMkLst>
        </pc:spChg>
        <pc:picChg chg="add mod ord">
          <ac:chgData name="Frédéric Wautelet" userId="de934aec-1ecc-401b-a35a-bb4328a0a6fb" providerId="ADAL" clId="{82DA13C0-22F5-4292-B9D4-B81D7FF444B3}" dt="2023-10-05T14:38:25.013" v="3321" actId="22"/>
          <ac:picMkLst>
            <pc:docMk/>
            <pc:sldMk cId="2281326358" sldId="392"/>
            <ac:picMk id="10" creationId="{393C435D-7FD4-EA21-0FA0-4DB0F2D7B1BB}"/>
          </ac:picMkLst>
        </pc:picChg>
      </pc:sldChg>
      <pc:sldChg chg="modSp new mod modNotesTx">
        <pc:chgData name="Frédéric Wautelet" userId="de934aec-1ecc-401b-a35a-bb4328a0a6fb" providerId="ADAL" clId="{82DA13C0-22F5-4292-B9D4-B81D7FF444B3}" dt="2023-10-16T14:25:10.375" v="6981" actId="20577"/>
        <pc:sldMkLst>
          <pc:docMk/>
          <pc:sldMk cId="4242386064" sldId="393"/>
        </pc:sldMkLst>
        <pc:spChg chg="mod">
          <ac:chgData name="Frédéric Wautelet" userId="de934aec-1ecc-401b-a35a-bb4328a0a6fb" providerId="ADAL" clId="{82DA13C0-22F5-4292-B9D4-B81D7FF444B3}" dt="2023-10-16T14:24:54.608" v="6969" actId="20577"/>
          <ac:spMkLst>
            <pc:docMk/>
            <pc:sldMk cId="4242386064" sldId="393"/>
            <ac:spMk id="2" creationId="{D660BD97-A18E-A818-73F5-368079D3534F}"/>
          </ac:spMkLst>
        </pc:spChg>
      </pc:sldChg>
      <pc:sldChg chg="addSp delSp modSp mod modAnim modNotesTx">
        <pc:chgData name="Frédéric Wautelet" userId="de934aec-1ecc-401b-a35a-bb4328a0a6fb" providerId="ADAL" clId="{82DA13C0-22F5-4292-B9D4-B81D7FF444B3}" dt="2023-10-23T12:23:24.945" v="8691"/>
        <pc:sldMkLst>
          <pc:docMk/>
          <pc:sldMk cId="1407844600" sldId="394"/>
        </pc:sldMkLst>
        <pc:spChg chg="add del mod">
          <ac:chgData name="Frédéric Wautelet" userId="de934aec-1ecc-401b-a35a-bb4328a0a6fb" providerId="ADAL" clId="{82DA13C0-22F5-4292-B9D4-B81D7FF444B3}" dt="2023-10-23T11:36:04.002" v="8267"/>
          <ac:spMkLst>
            <pc:docMk/>
            <pc:sldMk cId="1407844600" sldId="394"/>
            <ac:spMk id="4" creationId="{1C9038EB-84C0-6E27-CA19-25002A86BAB0}"/>
          </ac:spMkLst>
        </pc:spChg>
        <pc:spChg chg="mod">
          <ac:chgData name="Frédéric Wautelet" userId="de934aec-1ecc-401b-a35a-bb4328a0a6fb" providerId="ADAL" clId="{82DA13C0-22F5-4292-B9D4-B81D7FF444B3}" dt="2023-10-23T11:39:09.932" v="8338" actId="2711"/>
          <ac:spMkLst>
            <pc:docMk/>
            <pc:sldMk cId="1407844600" sldId="394"/>
            <ac:spMk id="8" creationId="{1975C3BB-AE60-8908-47B3-B2B18D6B16E7}"/>
          </ac:spMkLst>
        </pc:spChg>
        <pc:picChg chg="add mod">
          <ac:chgData name="Frédéric Wautelet" userId="de934aec-1ecc-401b-a35a-bb4328a0a6fb" providerId="ADAL" clId="{82DA13C0-22F5-4292-B9D4-B81D7FF444B3}" dt="2023-10-23T11:37:03.058" v="8315" actId="14100"/>
          <ac:picMkLst>
            <pc:docMk/>
            <pc:sldMk cId="1407844600" sldId="394"/>
            <ac:picMk id="3" creationId="{90D019CC-F196-AA91-4F22-0BD8F11EB848}"/>
          </ac:picMkLst>
        </pc:picChg>
        <pc:picChg chg="del">
          <ac:chgData name="Frédéric Wautelet" userId="de934aec-1ecc-401b-a35a-bb4328a0a6fb" providerId="ADAL" clId="{82DA13C0-22F5-4292-B9D4-B81D7FF444B3}" dt="2023-10-19T14:42:50.334" v="7561" actId="478"/>
          <ac:picMkLst>
            <pc:docMk/>
            <pc:sldMk cId="1407844600" sldId="394"/>
            <ac:picMk id="10" creationId="{393C435D-7FD4-EA21-0FA0-4DB0F2D7B1BB}"/>
          </ac:picMkLst>
        </pc:picChg>
      </pc:sldChg>
      <pc:sldChg chg="modNotesTx">
        <pc:chgData name="Frédéric Wautelet" userId="de934aec-1ecc-401b-a35a-bb4328a0a6fb" providerId="ADAL" clId="{82DA13C0-22F5-4292-B9D4-B81D7FF444B3}" dt="2023-10-23T12:01:41.471" v="8648" actId="20577"/>
        <pc:sldMkLst>
          <pc:docMk/>
          <pc:sldMk cId="2536858332" sldId="399"/>
        </pc:sldMkLst>
      </pc:sldChg>
      <pc:sldChg chg="modNotesTx">
        <pc:chgData name="Frédéric Wautelet" userId="de934aec-1ecc-401b-a35a-bb4328a0a6fb" providerId="ADAL" clId="{82DA13C0-22F5-4292-B9D4-B81D7FF444B3}" dt="2023-10-23T12:02:09.740" v="8652" actId="20577"/>
        <pc:sldMkLst>
          <pc:docMk/>
          <pc:sldMk cId="2978896281" sldId="403"/>
        </pc:sldMkLst>
      </pc:sldChg>
      <pc:sldChg chg="addSp delSp modSp add mod modAnim modNotesTx">
        <pc:chgData name="Frédéric Wautelet" userId="de934aec-1ecc-401b-a35a-bb4328a0a6fb" providerId="ADAL" clId="{82DA13C0-22F5-4292-B9D4-B81D7FF444B3}" dt="2023-10-23T12:23:33.679" v="8693"/>
        <pc:sldMkLst>
          <pc:docMk/>
          <pc:sldMk cId="1899995219" sldId="404"/>
        </pc:sldMkLst>
        <pc:spChg chg="del">
          <ac:chgData name="Frédéric Wautelet" userId="de934aec-1ecc-401b-a35a-bb4328a0a6fb" providerId="ADAL" clId="{82DA13C0-22F5-4292-B9D4-B81D7FF444B3}" dt="2023-10-23T11:42:51.818" v="8424" actId="478"/>
          <ac:spMkLst>
            <pc:docMk/>
            <pc:sldMk cId="1899995219" sldId="404"/>
            <ac:spMk id="4" creationId="{1C9038EB-84C0-6E27-CA19-25002A86BAB0}"/>
          </ac:spMkLst>
        </pc:spChg>
        <pc:spChg chg="mod">
          <ac:chgData name="Frédéric Wautelet" userId="de934aec-1ecc-401b-a35a-bb4328a0a6fb" providerId="ADAL" clId="{82DA13C0-22F5-4292-B9D4-B81D7FF444B3}" dt="2023-10-23T09:34:22.338" v="7834" actId="20577"/>
          <ac:spMkLst>
            <pc:docMk/>
            <pc:sldMk cId="1899995219" sldId="404"/>
            <ac:spMk id="6" creationId="{4FB5CE8F-98AB-0BFD-15BA-D26221C63CE6}"/>
          </ac:spMkLst>
        </pc:spChg>
        <pc:spChg chg="add del mod">
          <ac:chgData name="Frédéric Wautelet" userId="de934aec-1ecc-401b-a35a-bb4328a0a6fb" providerId="ADAL" clId="{82DA13C0-22F5-4292-B9D4-B81D7FF444B3}" dt="2023-10-23T11:42:54.039" v="8425"/>
          <ac:spMkLst>
            <pc:docMk/>
            <pc:sldMk cId="1899995219" sldId="404"/>
            <ac:spMk id="7" creationId="{9279C34C-FC59-B57E-C16F-2927884AAD78}"/>
          </ac:spMkLst>
        </pc:spChg>
        <pc:spChg chg="mod">
          <ac:chgData name="Frédéric Wautelet" userId="de934aec-1ecc-401b-a35a-bb4328a0a6fb" providerId="ADAL" clId="{82DA13C0-22F5-4292-B9D4-B81D7FF444B3}" dt="2023-10-23T11:43:15.448" v="8471" actId="20577"/>
          <ac:spMkLst>
            <pc:docMk/>
            <pc:sldMk cId="1899995219" sldId="404"/>
            <ac:spMk id="8" creationId="{1975C3BB-AE60-8908-47B3-B2B18D6B16E7}"/>
          </ac:spMkLst>
        </pc:spChg>
        <pc:picChg chg="add mod">
          <ac:chgData name="Frédéric Wautelet" userId="de934aec-1ecc-401b-a35a-bb4328a0a6fb" providerId="ADAL" clId="{82DA13C0-22F5-4292-B9D4-B81D7FF444B3}" dt="2023-10-23T11:42:57.901" v="8427" actId="1076"/>
          <ac:picMkLst>
            <pc:docMk/>
            <pc:sldMk cId="1899995219" sldId="404"/>
            <ac:picMk id="9" creationId="{97A89023-7CB5-EB80-558F-BC47548C0A19}"/>
          </ac:picMkLst>
        </pc:picChg>
      </pc:sldChg>
      <pc:sldChg chg="delSp modSp new del mod ord modClrScheme chgLayout">
        <pc:chgData name="Frédéric Wautelet" userId="de934aec-1ecc-401b-a35a-bb4328a0a6fb" providerId="ADAL" clId="{82DA13C0-22F5-4292-B9D4-B81D7FF444B3}" dt="2023-10-23T13:36:00.146" v="8700" actId="47"/>
        <pc:sldMkLst>
          <pc:docMk/>
          <pc:sldMk cId="2416467145" sldId="405"/>
        </pc:sldMkLst>
        <pc:spChg chg="mod ord">
          <ac:chgData name="Frédéric Wautelet" userId="de934aec-1ecc-401b-a35a-bb4328a0a6fb" providerId="ADAL" clId="{82DA13C0-22F5-4292-B9D4-B81D7FF444B3}" dt="2023-10-23T13:13:55.486" v="8697" actId="700"/>
          <ac:spMkLst>
            <pc:docMk/>
            <pc:sldMk cId="2416467145" sldId="405"/>
            <ac:spMk id="2" creationId="{B5014BA4-8FC5-514E-F68A-14B36742A2B7}"/>
          </ac:spMkLst>
        </pc:spChg>
        <pc:spChg chg="del">
          <ac:chgData name="Frédéric Wautelet" userId="de934aec-1ecc-401b-a35a-bb4328a0a6fb" providerId="ADAL" clId="{82DA13C0-22F5-4292-B9D4-B81D7FF444B3}" dt="2023-10-23T13:13:55.486" v="8697" actId="700"/>
          <ac:spMkLst>
            <pc:docMk/>
            <pc:sldMk cId="2416467145" sldId="405"/>
            <ac:spMk id="3" creationId="{EFF6AAFF-05BD-4F27-47CB-1E82EDBFCFF4}"/>
          </ac:spMkLst>
        </pc:spChg>
      </pc:sldChg>
      <pc:sldChg chg="delSp modSp new mod ord modClrScheme chgLayout">
        <pc:chgData name="Frédéric Wautelet" userId="de934aec-1ecc-401b-a35a-bb4328a0a6fb" providerId="ADAL" clId="{82DA13C0-22F5-4292-B9D4-B81D7FF444B3}" dt="2023-10-23T13:36:49.499" v="8704"/>
        <pc:sldMkLst>
          <pc:docMk/>
          <pc:sldMk cId="2674629406" sldId="405"/>
        </pc:sldMkLst>
        <pc:spChg chg="mod ord">
          <ac:chgData name="Frédéric Wautelet" userId="de934aec-1ecc-401b-a35a-bb4328a0a6fb" providerId="ADAL" clId="{82DA13C0-22F5-4292-B9D4-B81D7FF444B3}" dt="2023-10-23T13:36:47.632" v="8702" actId="700"/>
          <ac:spMkLst>
            <pc:docMk/>
            <pc:sldMk cId="2674629406" sldId="405"/>
            <ac:spMk id="2" creationId="{C9728E29-8933-5B4B-198E-E6E399AD6AD7}"/>
          </ac:spMkLst>
        </pc:spChg>
        <pc:spChg chg="del">
          <ac:chgData name="Frédéric Wautelet" userId="de934aec-1ecc-401b-a35a-bb4328a0a6fb" providerId="ADAL" clId="{82DA13C0-22F5-4292-B9D4-B81D7FF444B3}" dt="2023-10-23T13:36:47.632" v="8702" actId="700"/>
          <ac:spMkLst>
            <pc:docMk/>
            <pc:sldMk cId="2674629406" sldId="405"/>
            <ac:spMk id="3" creationId="{2F943676-1609-F5C7-28DD-CEC41997415B}"/>
          </ac:spMkLst>
        </pc:spChg>
      </pc:sldChg>
      <pc:sldChg chg="addSp delSp modSp new del mod modClrScheme chgLayout">
        <pc:chgData name="Frédéric Wautelet" userId="de934aec-1ecc-401b-a35a-bb4328a0a6fb" providerId="ADAL" clId="{82DA13C0-22F5-4292-B9D4-B81D7FF444B3}" dt="2023-10-24T07:36:07.223" v="9045" actId="47"/>
        <pc:sldMkLst>
          <pc:docMk/>
          <pc:sldMk cId="2078778485" sldId="406"/>
        </pc:sldMkLst>
        <pc:spChg chg="mod ord">
          <ac:chgData name="Frédéric Wautelet" userId="de934aec-1ecc-401b-a35a-bb4328a0a6fb" providerId="ADAL" clId="{82DA13C0-22F5-4292-B9D4-B81D7FF444B3}" dt="2023-10-24T06:57:43.931" v="8958" actId="700"/>
          <ac:spMkLst>
            <pc:docMk/>
            <pc:sldMk cId="2078778485" sldId="406"/>
            <ac:spMk id="2" creationId="{75851FFC-6979-20B5-B876-90B26A350C38}"/>
          </ac:spMkLst>
        </pc:spChg>
        <pc:spChg chg="del">
          <ac:chgData name="Frédéric Wautelet" userId="de934aec-1ecc-401b-a35a-bb4328a0a6fb" providerId="ADAL" clId="{82DA13C0-22F5-4292-B9D4-B81D7FF444B3}" dt="2023-10-24T06:57:43.931" v="8958" actId="700"/>
          <ac:spMkLst>
            <pc:docMk/>
            <pc:sldMk cId="2078778485" sldId="406"/>
            <ac:spMk id="3" creationId="{CA9222B9-0461-C296-B195-3A2721F5E592}"/>
          </ac:spMkLst>
        </pc:spChg>
        <pc:spChg chg="add mod">
          <ac:chgData name="Frédéric Wautelet" userId="de934aec-1ecc-401b-a35a-bb4328a0a6fb" providerId="ADAL" clId="{82DA13C0-22F5-4292-B9D4-B81D7FF444B3}" dt="2023-10-24T07:03:03.426" v="8997" actId="1076"/>
          <ac:spMkLst>
            <pc:docMk/>
            <pc:sldMk cId="2078778485" sldId="406"/>
            <ac:spMk id="6" creationId="{E0D95D2D-EC33-9E14-52D2-B9969EDE35DA}"/>
          </ac:spMkLst>
        </pc:spChg>
        <pc:spChg chg="add mod">
          <ac:chgData name="Frédéric Wautelet" userId="de934aec-1ecc-401b-a35a-bb4328a0a6fb" providerId="ADAL" clId="{82DA13C0-22F5-4292-B9D4-B81D7FF444B3}" dt="2023-10-24T07:02:10.110" v="8994" actId="403"/>
          <ac:spMkLst>
            <pc:docMk/>
            <pc:sldMk cId="2078778485" sldId="406"/>
            <ac:spMk id="9" creationId="{A93C321D-8EC8-B6FC-676F-AFB79F4D4779}"/>
          </ac:spMkLst>
        </pc:spChg>
        <pc:picChg chg="add mod">
          <ac:chgData name="Frédéric Wautelet" userId="de934aec-1ecc-401b-a35a-bb4328a0a6fb" providerId="ADAL" clId="{82DA13C0-22F5-4292-B9D4-B81D7FF444B3}" dt="2023-10-24T07:03:00.753" v="8996" actId="1076"/>
          <ac:picMkLst>
            <pc:docMk/>
            <pc:sldMk cId="2078778485" sldId="406"/>
            <ac:picMk id="5" creationId="{13AADB8A-8863-BB37-BFE0-9F785C1F83F0}"/>
          </ac:picMkLst>
        </pc:picChg>
        <pc:picChg chg="add mod">
          <ac:chgData name="Frédéric Wautelet" userId="de934aec-1ecc-401b-a35a-bb4328a0a6fb" providerId="ADAL" clId="{82DA13C0-22F5-4292-B9D4-B81D7FF444B3}" dt="2023-10-24T07:03:54.071" v="8998" actId="14100"/>
          <ac:picMkLst>
            <pc:docMk/>
            <pc:sldMk cId="2078778485" sldId="406"/>
            <ac:picMk id="8" creationId="{86CDDA65-A941-12FE-D1FA-1D0CE85C8A66}"/>
          </ac:picMkLst>
        </pc:picChg>
      </pc:sldChg>
      <pc:sldChg chg="add">
        <pc:chgData name="Frédéric Wautelet" userId="de934aec-1ecc-401b-a35a-bb4328a0a6fb" providerId="ADAL" clId="{82DA13C0-22F5-4292-B9D4-B81D7FF444B3}" dt="2023-10-24T07:36:04.676" v="9044"/>
        <pc:sldMkLst>
          <pc:docMk/>
          <pc:sldMk cId="244733477" sldId="407"/>
        </pc:sldMkLst>
      </pc:sldChg>
      <pc:sldMasterChg chg="delSldLayout">
        <pc:chgData name="Frédéric Wautelet" userId="de934aec-1ecc-401b-a35a-bb4328a0a6fb" providerId="ADAL" clId="{82DA13C0-22F5-4292-B9D4-B81D7FF444B3}" dt="2023-10-05T14:34:36.849" v="3315" actId="47"/>
        <pc:sldMasterMkLst>
          <pc:docMk/>
          <pc:sldMasterMk cId="2483621857" sldId="2147483648"/>
        </pc:sldMasterMkLst>
        <pc:sldLayoutChg chg="del">
          <pc:chgData name="Frédéric Wautelet" userId="de934aec-1ecc-401b-a35a-bb4328a0a6fb" providerId="ADAL" clId="{82DA13C0-22F5-4292-B9D4-B81D7FF444B3}" dt="2023-10-05T14:34:36.849" v="3315" actId="47"/>
          <pc:sldLayoutMkLst>
            <pc:docMk/>
            <pc:sldMasterMk cId="2483621857" sldId="2147483648"/>
            <pc:sldLayoutMk cId="427977781" sldId="2147483659"/>
          </pc:sldLayoutMkLst>
        </pc:sldLayoutChg>
        <pc:sldLayoutChg chg="del">
          <pc:chgData name="Frédéric Wautelet" userId="de934aec-1ecc-401b-a35a-bb4328a0a6fb" providerId="ADAL" clId="{82DA13C0-22F5-4292-B9D4-B81D7FF444B3}" dt="2023-10-05T14:34:36.849" v="3315" actId="47"/>
          <pc:sldLayoutMkLst>
            <pc:docMk/>
            <pc:sldMasterMk cId="2483621857" sldId="2147483648"/>
            <pc:sldLayoutMk cId="1461764896" sldId="2147483668"/>
          </pc:sldLayoutMkLst>
        </pc:sldLayoutChg>
        <pc:sldLayoutChg chg="del">
          <pc:chgData name="Frédéric Wautelet" userId="de934aec-1ecc-401b-a35a-bb4328a0a6fb" providerId="ADAL" clId="{82DA13C0-22F5-4292-B9D4-B81D7FF444B3}" dt="2023-10-05T14:34:36.849" v="3315" actId="47"/>
          <pc:sldLayoutMkLst>
            <pc:docMk/>
            <pc:sldMasterMk cId="2483621857" sldId="2147483648"/>
            <pc:sldLayoutMk cId="1774585524" sldId="2147483670"/>
          </pc:sldLayoutMkLst>
        </pc:sldLayoutChg>
        <pc:sldLayoutChg chg="del">
          <pc:chgData name="Frédéric Wautelet" userId="de934aec-1ecc-401b-a35a-bb4328a0a6fb" providerId="ADAL" clId="{82DA13C0-22F5-4292-B9D4-B81D7FF444B3}" dt="2023-10-05T14:34:36.849" v="3315" actId="47"/>
          <pc:sldLayoutMkLst>
            <pc:docMk/>
            <pc:sldMasterMk cId="2483621857" sldId="2147483648"/>
            <pc:sldLayoutMk cId="2923396579" sldId="2147483673"/>
          </pc:sldLayoutMkLst>
        </pc:sldLayoutChg>
        <pc:sldLayoutChg chg="del">
          <pc:chgData name="Frédéric Wautelet" userId="de934aec-1ecc-401b-a35a-bb4328a0a6fb" providerId="ADAL" clId="{82DA13C0-22F5-4292-B9D4-B81D7FF444B3}" dt="2023-10-05T14:34:36.849" v="3315" actId="47"/>
          <pc:sldLayoutMkLst>
            <pc:docMk/>
            <pc:sldMasterMk cId="2483621857" sldId="2147483648"/>
            <pc:sldLayoutMk cId="75698142" sldId="2147483681"/>
          </pc:sldLayoutMkLst>
        </pc:sldLayoutChg>
        <pc:sldLayoutChg chg="del">
          <pc:chgData name="Frédéric Wautelet" userId="de934aec-1ecc-401b-a35a-bb4328a0a6fb" providerId="ADAL" clId="{82DA13C0-22F5-4292-B9D4-B81D7FF444B3}" dt="2023-10-05T14:34:36.849" v="3315" actId="47"/>
          <pc:sldLayoutMkLst>
            <pc:docMk/>
            <pc:sldMasterMk cId="2483621857" sldId="2147483648"/>
            <pc:sldLayoutMk cId="241760218" sldId="2147483686"/>
          </pc:sldLayoutMkLst>
        </pc:sldLayoutChg>
        <pc:sldLayoutChg chg="del">
          <pc:chgData name="Frédéric Wautelet" userId="de934aec-1ecc-401b-a35a-bb4328a0a6fb" providerId="ADAL" clId="{82DA13C0-22F5-4292-B9D4-B81D7FF444B3}" dt="2023-10-05T14:34:36.849" v="3315" actId="47"/>
          <pc:sldLayoutMkLst>
            <pc:docMk/>
            <pc:sldMasterMk cId="2483621857" sldId="2147483648"/>
            <pc:sldLayoutMk cId="390871996" sldId="2147483689"/>
          </pc:sldLayoutMkLst>
        </pc:sldLayoutChg>
        <pc:sldLayoutChg chg="del">
          <pc:chgData name="Frédéric Wautelet" userId="de934aec-1ecc-401b-a35a-bb4328a0a6fb" providerId="ADAL" clId="{82DA13C0-22F5-4292-B9D4-B81D7FF444B3}" dt="2023-10-05T14:34:36.849" v="3315" actId="47"/>
          <pc:sldLayoutMkLst>
            <pc:docMk/>
            <pc:sldMasterMk cId="2483621857" sldId="2147483648"/>
            <pc:sldLayoutMk cId="2180199051" sldId="2147483700"/>
          </pc:sldLayoutMkLst>
        </pc:sldLayoutChg>
        <pc:sldLayoutChg chg="del">
          <pc:chgData name="Frédéric Wautelet" userId="de934aec-1ecc-401b-a35a-bb4328a0a6fb" providerId="ADAL" clId="{82DA13C0-22F5-4292-B9D4-B81D7FF444B3}" dt="2023-10-05T14:34:36.849" v="3315" actId="47"/>
          <pc:sldLayoutMkLst>
            <pc:docMk/>
            <pc:sldMasterMk cId="2483621857" sldId="2147483648"/>
            <pc:sldLayoutMk cId="2585685190" sldId="2147483701"/>
          </pc:sldLayoutMkLst>
        </pc:sldLayoutChg>
        <pc:sldLayoutChg chg="del">
          <pc:chgData name="Frédéric Wautelet" userId="de934aec-1ecc-401b-a35a-bb4328a0a6fb" providerId="ADAL" clId="{82DA13C0-22F5-4292-B9D4-B81D7FF444B3}" dt="2023-10-05T14:34:36.849" v="3315" actId="47"/>
          <pc:sldLayoutMkLst>
            <pc:docMk/>
            <pc:sldMasterMk cId="2483621857" sldId="2147483648"/>
            <pc:sldLayoutMk cId="1584250920" sldId="2147483702"/>
          </pc:sldLayoutMkLst>
        </pc:sldLayoutChg>
        <pc:sldLayoutChg chg="del">
          <pc:chgData name="Frédéric Wautelet" userId="de934aec-1ecc-401b-a35a-bb4328a0a6fb" providerId="ADAL" clId="{82DA13C0-22F5-4292-B9D4-B81D7FF444B3}" dt="2023-10-05T14:34:36.849" v="3315" actId="47"/>
          <pc:sldLayoutMkLst>
            <pc:docMk/>
            <pc:sldMasterMk cId="2483621857" sldId="2147483648"/>
            <pc:sldLayoutMk cId="3299142846" sldId="2147483709"/>
          </pc:sldLayoutMkLst>
        </pc:sldLayoutChg>
        <pc:sldLayoutChg chg="del">
          <pc:chgData name="Frédéric Wautelet" userId="de934aec-1ecc-401b-a35a-bb4328a0a6fb" providerId="ADAL" clId="{82DA13C0-22F5-4292-B9D4-B81D7FF444B3}" dt="2023-10-05T14:34:36.849" v="3315" actId="47"/>
          <pc:sldLayoutMkLst>
            <pc:docMk/>
            <pc:sldMasterMk cId="2483621857" sldId="2147483648"/>
            <pc:sldLayoutMk cId="3809643906" sldId="214748371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519A0-78CB-4E85-BDD7-0175329041A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04B4-5DD0-4898-8F9C-518F62E7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92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BDF4F-FAE4-4E7A-B003-7AAF79F14F3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2FB45-5863-49D1-8926-D42AE452A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0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 everybody.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My name is Frédéric Wautelet.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I’m system engineer and I’m in charge of the management of the HPC infrastructure at the University of Namur.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HPC cluster is part of the CÉCI. The CÉCI is the equivalent of the VSC for the French-speaking part of Belgium.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I’m very pleased to present you an overview of Ansible Lightspeed.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1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Most modules in Ansible is idempotent.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means that if you run a playbook with the same set of inputs, you should not expect it to make any changes on the system. 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57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that we've seen Ansible's capabilities, let's see what AI can do to improve our efficiency.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Ansible Lightspeed?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Ansible </a:t>
            </a:r>
            <a:r>
              <a:rPr lang="en-US" dirty="0" err="1"/>
              <a:t>Lighspeed</a:t>
            </a:r>
            <a:r>
              <a:rPr lang="en-US" dirty="0"/>
              <a:t>, for the moment, is just a </a:t>
            </a:r>
            <a:r>
              <a:rPr lang="en-US" dirty="0" err="1"/>
              <a:t>vscode</a:t>
            </a:r>
            <a:r>
              <a:rPr lang="en-US" dirty="0"/>
              <a:t> extension.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uses natural language processing to convert a task description written in English into an Ansible task.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21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Ansible LightSpeed is installed with the official Ansible </a:t>
            </a:r>
            <a:r>
              <a:rPr lang="en-US" dirty="0" err="1"/>
              <a:t>Vscode</a:t>
            </a:r>
            <a:r>
              <a:rPr lang="en-US" dirty="0"/>
              <a:t> extension.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install the Ansible extension, simply search for Ansible on the </a:t>
            </a:r>
            <a:r>
              <a:rPr lang="en-US" dirty="0" err="1"/>
              <a:t>vscode</a:t>
            </a:r>
            <a:r>
              <a:rPr lang="en-US" dirty="0"/>
              <a:t> marketplace.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14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Then go to the Ansible extension settings.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39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By default, Lightspeed is disabled.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will need to enable it by checking these checkboxes.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18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use LightSpeed, you will need to connect to your GitHub account.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Connect.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30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Allow the extension to sign in.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3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Next, log into your GitHub account.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74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Authorize Ansible Lightspeed for </a:t>
            </a:r>
            <a:r>
              <a:rPr lang="en-US" dirty="0" err="1"/>
              <a:t>VSCode</a:t>
            </a:r>
            <a:r>
              <a:rPr lang="en-US" dirty="0"/>
              <a:t>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voilà, your </a:t>
            </a:r>
            <a:r>
              <a:rPr lang="en-US" dirty="0" err="1"/>
              <a:t>VSCode</a:t>
            </a:r>
            <a:r>
              <a:rPr lang="en-US" dirty="0"/>
              <a:t> is now configured to use lightspeed.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52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Here's a small example of how Lightspeed can be used.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you can see, once configured, it's very easy to generate ansible code.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type a task description in English and Lightspeed suggests a code for your task.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you have to do is accept it by pressing tab.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6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First, what is Ansible?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Ansible is a free, open-source configuration management and software automation project.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Its main objective is to configure IT resources in a reproducible way.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It's a configuration management tool used mainly in production environments like servers for initial configurations.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Ansible automates complex configurations, ensuring system consistency without manual intervention.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97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Like many AI-based tools today, Ansible Lightspeed is a game-changer in IT automation.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Unlike other AI tools, it excels at generating Ansible code that respects best practices, saving valuable time by automating repetitive tasks.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more users use it, its recommendations improve, guaranteeing clever, context-sensitive automation.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the best part? Unlike other tools such as Copilot, it's free for all Ansible users.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9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2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tool was created in two thousand and twelve (2012) and is now owned by IBM.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It’s quite easy to use and lets you manage IT resources, from workstations to servers.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the server side, it only require SSH and Python installed.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a HPC user, you can use it to configure your user environment on remote clusters.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Ansible is widely used for deployments and configuration.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Ansible is only available on Linux and MacOS.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are several ways to install it.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this slides, you will find the standard installation procedure.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for Debian-based distribution like Ubuntu.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the installation procedure on RedHat distribution like CentOS or Rocky Linux.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you can see, the installation procedure is straightforward, requiring just a few commands.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Please note that you only need root access to install the needed packages.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9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can also install it in a virtual environment.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useful if you don't have root access or if you want to install several versions of Ansible.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Installing multiple versions is very useful for testing your playbooks with the latest version but ensuring that your playbooks still work with the version you originally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9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installed, you need to define the hosts you wish to manage with ansible.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called the inventory. It's the list of host names off the managed server.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this case, it's the four CÉCI clusters.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Ansible uses </a:t>
            </a:r>
            <a:r>
              <a:rPr lang="en-US" dirty="0" err="1"/>
              <a:t>ssh</a:t>
            </a:r>
            <a:r>
              <a:rPr lang="en-US" dirty="0"/>
              <a:t> and relies on the standard </a:t>
            </a:r>
            <a:r>
              <a:rPr lang="en-US" dirty="0" err="1"/>
              <a:t>ssh</a:t>
            </a:r>
            <a:r>
              <a:rPr lang="en-US" dirty="0"/>
              <a:t> configuration.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So, for example, you can use options such as </a:t>
            </a:r>
            <a:r>
              <a:rPr lang="en-US" dirty="0" err="1"/>
              <a:t>proxyjump</a:t>
            </a:r>
            <a:r>
              <a:rPr lang="en-US" dirty="0"/>
              <a:t> to configure a server behind a firewall.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addition to the use of </a:t>
            </a:r>
            <a:r>
              <a:rPr lang="en-US" dirty="0" err="1"/>
              <a:t>ssh</a:t>
            </a:r>
            <a:r>
              <a:rPr lang="en-US" dirty="0"/>
              <a:t>, Ansible allows more complex inventory configurations such as groups or relations.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36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playing with ansible, let's look at the anatomy of an ansible playbook.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playbook is made up of one or more plays.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play is a list of tasks applied to a host or group of hosts.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task is the smallest unit of action you can automate.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example, you may have a task for creating a directory, for installing a package,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0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Let's write our first Ansible play.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example, let’s configure my </a:t>
            </a:r>
            <a:r>
              <a:rPr lang="en-US" dirty="0" err="1"/>
              <a:t>homedir</a:t>
            </a:r>
            <a:r>
              <a:rPr lang="en-US" dirty="0"/>
              <a:t> on four HPC clusters.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this very simple example, we use two Ansible modules: file and synchronize.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several thousand of module available with Ansible.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module for very basic operation like: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running a command remotely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install a package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download a file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But there is also modules for advanced setup like configuration of instance on private or public cloud like AWS, GCP, Digital Ocean…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Let’s see how it run.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 we activate the </a:t>
            </a:r>
            <a:r>
              <a:rPr lang="en-US" dirty="0" err="1"/>
              <a:t>virtualenv</a:t>
            </a:r>
            <a:r>
              <a:rPr lang="en-US" dirty="0"/>
              <a:t> for Ansible.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Then we run the ansible-playbook command.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very simple playbook will create a directory on each remote cluster.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then, he will copy a directory tree in it.</a:t>
            </a:r>
          </a:p>
          <a:p>
            <a:endParaRPr lang="en-US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2FB45-5863-49D1-8926-D42AE452AB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1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648" y="392643"/>
            <a:ext cx="1844351" cy="718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75985" y="-3456972"/>
            <a:ext cx="3833929" cy="1219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52396" y="6352792"/>
            <a:ext cx="2743200" cy="365125"/>
          </a:xfrm>
          <a:prstGeom prst="rect">
            <a:avLst/>
          </a:prstGeom>
        </p:spPr>
        <p:txBody>
          <a:bodyPr/>
          <a:lstStyle/>
          <a:p>
            <a:fld id="{12D417FB-DB75-4510-8AD7-5416595AADD8}" type="datetime1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8610599" y="6356350"/>
            <a:ext cx="21212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vscentrum.be</a:t>
            </a:r>
          </a:p>
        </p:txBody>
      </p:sp>
      <p:sp>
        <p:nvSpPr>
          <p:cNvPr id="8" name="Rectangle 6"/>
          <p:cNvSpPr/>
          <p:nvPr userDrawn="1"/>
        </p:nvSpPr>
        <p:spPr>
          <a:xfrm flipH="1">
            <a:off x="0" y="4725859"/>
            <a:ext cx="12192000" cy="2162432"/>
          </a:xfrm>
          <a:custGeom>
            <a:avLst/>
            <a:gdLst>
              <a:gd name="connsiteX0" fmla="*/ 0 w 12192000"/>
              <a:gd name="connsiteY0" fmla="*/ 0 h 2162432"/>
              <a:gd name="connsiteX1" fmla="*/ 12192000 w 12192000"/>
              <a:gd name="connsiteY1" fmla="*/ 0 h 2162432"/>
              <a:gd name="connsiteX2" fmla="*/ 12192000 w 12192000"/>
              <a:gd name="connsiteY2" fmla="*/ 2162432 h 2162432"/>
              <a:gd name="connsiteX3" fmla="*/ 0 w 12192000"/>
              <a:gd name="connsiteY3" fmla="*/ 2162432 h 2162432"/>
              <a:gd name="connsiteX4" fmla="*/ 0 w 12192000"/>
              <a:gd name="connsiteY4" fmla="*/ 0 h 2162432"/>
              <a:gd name="connsiteX0" fmla="*/ 0 w 12192000"/>
              <a:gd name="connsiteY0" fmla="*/ 1169773 h 2162432"/>
              <a:gd name="connsiteX1" fmla="*/ 12192000 w 12192000"/>
              <a:gd name="connsiteY1" fmla="*/ 0 h 2162432"/>
              <a:gd name="connsiteX2" fmla="*/ 12192000 w 12192000"/>
              <a:gd name="connsiteY2" fmla="*/ 2162432 h 2162432"/>
              <a:gd name="connsiteX3" fmla="*/ 0 w 12192000"/>
              <a:gd name="connsiteY3" fmla="*/ 2162432 h 2162432"/>
              <a:gd name="connsiteX4" fmla="*/ 0 w 12192000"/>
              <a:gd name="connsiteY4" fmla="*/ 1169773 h 216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162432">
                <a:moveTo>
                  <a:pt x="0" y="1169773"/>
                </a:moveTo>
                <a:lnTo>
                  <a:pt x="12192000" y="0"/>
                </a:lnTo>
                <a:lnTo>
                  <a:pt x="12192000" y="2162432"/>
                </a:lnTo>
                <a:lnTo>
                  <a:pt x="0" y="2162432"/>
                </a:lnTo>
                <a:lnTo>
                  <a:pt x="0" y="116977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695568"/>
            <a:ext cx="12192000" cy="2162432"/>
          </a:xfrm>
          <a:custGeom>
            <a:avLst/>
            <a:gdLst>
              <a:gd name="connsiteX0" fmla="*/ 0 w 12192000"/>
              <a:gd name="connsiteY0" fmla="*/ 0 h 2162432"/>
              <a:gd name="connsiteX1" fmla="*/ 12192000 w 12192000"/>
              <a:gd name="connsiteY1" fmla="*/ 0 h 2162432"/>
              <a:gd name="connsiteX2" fmla="*/ 12192000 w 12192000"/>
              <a:gd name="connsiteY2" fmla="*/ 2162432 h 2162432"/>
              <a:gd name="connsiteX3" fmla="*/ 0 w 12192000"/>
              <a:gd name="connsiteY3" fmla="*/ 2162432 h 2162432"/>
              <a:gd name="connsiteX4" fmla="*/ 0 w 12192000"/>
              <a:gd name="connsiteY4" fmla="*/ 0 h 2162432"/>
              <a:gd name="connsiteX0" fmla="*/ 0 w 12192000"/>
              <a:gd name="connsiteY0" fmla="*/ 1169773 h 2162432"/>
              <a:gd name="connsiteX1" fmla="*/ 12192000 w 12192000"/>
              <a:gd name="connsiteY1" fmla="*/ 0 h 2162432"/>
              <a:gd name="connsiteX2" fmla="*/ 12192000 w 12192000"/>
              <a:gd name="connsiteY2" fmla="*/ 2162432 h 2162432"/>
              <a:gd name="connsiteX3" fmla="*/ 0 w 12192000"/>
              <a:gd name="connsiteY3" fmla="*/ 2162432 h 2162432"/>
              <a:gd name="connsiteX4" fmla="*/ 0 w 12192000"/>
              <a:gd name="connsiteY4" fmla="*/ 1169773 h 216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162432">
                <a:moveTo>
                  <a:pt x="0" y="1169773"/>
                </a:moveTo>
                <a:lnTo>
                  <a:pt x="12192000" y="0"/>
                </a:lnTo>
                <a:lnTo>
                  <a:pt x="12192000" y="2162432"/>
                </a:lnTo>
                <a:lnTo>
                  <a:pt x="0" y="2162432"/>
                </a:lnTo>
                <a:lnTo>
                  <a:pt x="0" y="1169773"/>
                </a:lnTo>
                <a:close/>
              </a:path>
            </a:pathLst>
          </a:custGeom>
          <a:solidFill>
            <a:srgbClr val="DB6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4" y="5970673"/>
            <a:ext cx="3997596" cy="71077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0347648" y="6245614"/>
            <a:ext cx="179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FlandersArtSans-Medium" panose="00000600000000000000" pitchFamily="2" charset="0"/>
              </a:rPr>
              <a:t>vscentrum</a:t>
            </a:r>
            <a:r>
              <a:rPr lang="en-US" dirty="0">
                <a:solidFill>
                  <a:schemeClr val="bg2"/>
                </a:solidFill>
              </a:rPr>
              <a:t>.be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1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4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8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vscentrum.be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90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vscentrum.be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28700" y="2514600"/>
            <a:ext cx="5067300" cy="3273552"/>
          </a:xfrm>
          <a:prstGeom prst="roundRect">
            <a:avLst>
              <a:gd name="adj" fmla="val 935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2112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vscentrum.be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3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720" y="6130213"/>
            <a:ext cx="12188280" cy="727788"/>
          </a:xfrm>
          <a:custGeom>
            <a:avLst/>
            <a:gdLst>
              <a:gd name="connsiteX0" fmla="*/ 0 w 12192000"/>
              <a:gd name="connsiteY0" fmla="*/ 0 h 1268963"/>
              <a:gd name="connsiteX1" fmla="*/ 12192000 w 12192000"/>
              <a:gd name="connsiteY1" fmla="*/ 0 h 1268963"/>
              <a:gd name="connsiteX2" fmla="*/ 12192000 w 12192000"/>
              <a:gd name="connsiteY2" fmla="*/ 1268963 h 1268963"/>
              <a:gd name="connsiteX3" fmla="*/ 0 w 12192000"/>
              <a:gd name="connsiteY3" fmla="*/ 1268963 h 1268963"/>
              <a:gd name="connsiteX4" fmla="*/ 0 w 12192000"/>
              <a:gd name="connsiteY4" fmla="*/ 0 h 1268963"/>
              <a:gd name="connsiteX0" fmla="*/ 0 w 12210662"/>
              <a:gd name="connsiteY0" fmla="*/ 877077 h 1268963"/>
              <a:gd name="connsiteX1" fmla="*/ 12210662 w 12210662"/>
              <a:gd name="connsiteY1" fmla="*/ 0 h 1268963"/>
              <a:gd name="connsiteX2" fmla="*/ 12210662 w 12210662"/>
              <a:gd name="connsiteY2" fmla="*/ 1268963 h 1268963"/>
              <a:gd name="connsiteX3" fmla="*/ 18662 w 12210662"/>
              <a:gd name="connsiteY3" fmla="*/ 1268963 h 1268963"/>
              <a:gd name="connsiteX4" fmla="*/ 0 w 12210662"/>
              <a:gd name="connsiteY4" fmla="*/ 877077 h 1268963"/>
              <a:gd name="connsiteX0" fmla="*/ 0 w 12210662"/>
              <a:gd name="connsiteY0" fmla="*/ 335902 h 727788"/>
              <a:gd name="connsiteX1" fmla="*/ 12210662 w 12210662"/>
              <a:gd name="connsiteY1" fmla="*/ 0 h 727788"/>
              <a:gd name="connsiteX2" fmla="*/ 12210662 w 12210662"/>
              <a:gd name="connsiteY2" fmla="*/ 727788 h 727788"/>
              <a:gd name="connsiteX3" fmla="*/ 18662 w 12210662"/>
              <a:gd name="connsiteY3" fmla="*/ 727788 h 727788"/>
              <a:gd name="connsiteX4" fmla="*/ 0 w 12210662"/>
              <a:gd name="connsiteY4" fmla="*/ 335902 h 727788"/>
              <a:gd name="connsiteX0" fmla="*/ 9330 w 12192000"/>
              <a:gd name="connsiteY0" fmla="*/ 335902 h 727788"/>
              <a:gd name="connsiteX1" fmla="*/ 12192000 w 12192000"/>
              <a:gd name="connsiteY1" fmla="*/ 0 h 727788"/>
              <a:gd name="connsiteX2" fmla="*/ 12192000 w 12192000"/>
              <a:gd name="connsiteY2" fmla="*/ 727788 h 727788"/>
              <a:gd name="connsiteX3" fmla="*/ 0 w 12192000"/>
              <a:gd name="connsiteY3" fmla="*/ 727788 h 727788"/>
              <a:gd name="connsiteX4" fmla="*/ 9330 w 12192000"/>
              <a:gd name="connsiteY4" fmla="*/ 335902 h 727788"/>
              <a:gd name="connsiteX0" fmla="*/ 3720 w 12192000"/>
              <a:gd name="connsiteY0" fmla="*/ 335902 h 727788"/>
              <a:gd name="connsiteX1" fmla="*/ 12192000 w 12192000"/>
              <a:gd name="connsiteY1" fmla="*/ 0 h 727788"/>
              <a:gd name="connsiteX2" fmla="*/ 12192000 w 12192000"/>
              <a:gd name="connsiteY2" fmla="*/ 727788 h 727788"/>
              <a:gd name="connsiteX3" fmla="*/ 0 w 12192000"/>
              <a:gd name="connsiteY3" fmla="*/ 727788 h 727788"/>
              <a:gd name="connsiteX4" fmla="*/ 3720 w 12192000"/>
              <a:gd name="connsiteY4" fmla="*/ 335902 h 727788"/>
              <a:gd name="connsiteX0" fmla="*/ 0 w 12188280"/>
              <a:gd name="connsiteY0" fmla="*/ 335902 h 727788"/>
              <a:gd name="connsiteX1" fmla="*/ 12188280 w 12188280"/>
              <a:gd name="connsiteY1" fmla="*/ 0 h 727788"/>
              <a:gd name="connsiteX2" fmla="*/ 12188280 w 12188280"/>
              <a:gd name="connsiteY2" fmla="*/ 727788 h 727788"/>
              <a:gd name="connsiteX3" fmla="*/ 1890 w 12188280"/>
              <a:gd name="connsiteY3" fmla="*/ 727788 h 727788"/>
              <a:gd name="connsiteX4" fmla="*/ 0 w 12188280"/>
              <a:gd name="connsiteY4" fmla="*/ 335902 h 72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280" h="727788">
                <a:moveTo>
                  <a:pt x="0" y="335902"/>
                </a:moveTo>
                <a:lnTo>
                  <a:pt x="12188280" y="0"/>
                </a:lnTo>
                <a:lnTo>
                  <a:pt x="12188280" y="727788"/>
                </a:lnTo>
                <a:lnTo>
                  <a:pt x="1890" y="727788"/>
                </a:lnTo>
                <a:lnTo>
                  <a:pt x="0" y="3359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4850" y="6384344"/>
            <a:ext cx="50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F5A1C33-475D-474A-A037-DDAF3DC7A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39" y="6229445"/>
            <a:ext cx="1426467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2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60" r:id="rId5"/>
    <p:sldLayoutId id="2147483661" r:id="rId6"/>
    <p:sldLayoutId id="214748366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A04A840B-C05E-18E5-8CDA-A5ADCCAE00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 b="11"/>
          <a:stretch/>
        </p:blipFill>
        <p:spPr>
          <a:xfrm>
            <a:off x="0" y="0"/>
            <a:ext cx="12192000" cy="4727575"/>
          </a:xfrm>
        </p:spPr>
      </p:pic>
      <p:sp>
        <p:nvSpPr>
          <p:cNvPr id="9" name="TextBox 8"/>
          <p:cNvSpPr txBox="1"/>
          <p:nvPr/>
        </p:nvSpPr>
        <p:spPr>
          <a:xfrm>
            <a:off x="247032" y="4813122"/>
            <a:ext cx="3620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Roboto" panose="02000000000000000000" pitchFamily="2" charset="0"/>
              </a:rPr>
              <a:t>Frédéric Wautelet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Roboto" panose="02000000000000000000" pitchFamily="2" charset="0"/>
              </a:rPr>
              <a:t>University of Namur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92556" y="4248318"/>
            <a:ext cx="3242044" cy="2609681"/>
          </a:xfrm>
          <a:prstGeom prst="roundRect">
            <a:avLst>
              <a:gd name="adj" fmla="val 92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06560" y="4306103"/>
            <a:ext cx="3014036" cy="11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/>
                </a:solidFill>
                <a:ea typeface="Roboto" panose="02000000000000000000" pitchFamily="2" charset="0"/>
              </a:rPr>
              <a:t>Create Ansible content more efficiently by leveraging artificial intelligence</a:t>
            </a:r>
            <a:endParaRPr lang="en-US" sz="11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9" descr="E:\Pictures\Logo\UNamur\UNamur.png">
            <a:extLst>
              <a:ext uri="{FF2B5EF4-FFF2-40B4-BE49-F238E27FC236}">
                <a16:creationId xmlns:a16="http://schemas.microsoft.com/office/drawing/2014/main" id="{F1C107CE-6C71-67FA-741B-75EE3AE44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68" y="4877862"/>
            <a:ext cx="914112" cy="10124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4053D32-8756-A4E9-4218-EF9516791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63" y="5169168"/>
            <a:ext cx="1377914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3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B5CE8F-98AB-0BFD-15BA-D26221C6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Idempotent play</a:t>
            </a:r>
            <a:endParaRPr lang="fr-BE" b="1" dirty="0">
              <a:solidFill>
                <a:schemeClr val="accent6">
                  <a:lumMod val="50000"/>
                </a:schemeClr>
              </a:solidFill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75C3BB-AE60-8908-47B3-B2B18D6B1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If I re-run this play, nothing will be changed.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Almost all Ansible modules are idempotent.</a:t>
            </a:r>
            <a:endParaRPr lang="fr-BE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0E07C-5401-4C68-2DF0-7927644D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EBE6BC-4044-52C6-2517-530713AA056E}"/>
              </a:ext>
            </a:extLst>
          </p:cNvPr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pic>
        <p:nvPicPr>
          <p:cNvPr id="9" name="20231023-1142-33.0694701">
            <a:hlinkClick r:id="" action="ppaction://media"/>
            <a:extLst>
              <a:ext uri="{FF2B5EF4-FFF2-40B4-BE49-F238E27FC236}">
                <a16:creationId xmlns:a16="http://schemas.microsoft.com/office/drawing/2014/main" id="{97A89023-7CB5-EB80-558F-BC47548C0A1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71153" y="1250156"/>
            <a:ext cx="7033080" cy="4357688"/>
          </a:xfrm>
        </p:spPr>
      </p:pic>
    </p:spTree>
    <p:extLst>
      <p:ext uri="{BB962C8B-B14F-4D97-AF65-F5344CB8AC3E}">
        <p14:creationId xmlns:p14="http://schemas.microsoft.com/office/powerpoint/2010/main" val="18999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A9025B-BAC6-CDC7-CDC9-0BBF0D62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What is Ansible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Lighspeed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?</a:t>
            </a:r>
            <a:endParaRPr lang="fr-BE" b="1" dirty="0">
              <a:solidFill>
                <a:schemeClr val="accent6">
                  <a:lumMod val="50000"/>
                </a:schemeClr>
              </a:solidFill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6E3D5-F1BB-029B-8A26-403C2B31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VSCODE extension.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Use natural language processing.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</a:rPr>
              <a:t>Reads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</a:rPr>
              <a:t>task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</a:rPr>
              <a:t> description in plain English.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</a:rPr>
              <a:t>Generate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</a:rPr>
              <a:t> Ansible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</a:rPr>
              <a:t>Require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</a:rPr>
              <a:t> a GitHub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</a:rPr>
              <a:t>account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85D26-E312-F19D-8285-B4957A54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442B2E93-10AC-8EC0-EF48-958224D65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24625" r="25818" b="-6"/>
          <a:stretch/>
        </p:blipFill>
        <p:spPr>
          <a:xfrm>
            <a:off x="5733534" y="843614"/>
            <a:ext cx="5732347" cy="460159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64F002-A9D8-C77E-C2B3-CEF1C81A1D5C}"/>
              </a:ext>
            </a:extLst>
          </p:cNvPr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</p:spTree>
    <p:extLst>
      <p:ext uri="{BB962C8B-B14F-4D97-AF65-F5344CB8AC3E}">
        <p14:creationId xmlns:p14="http://schemas.microsoft.com/office/powerpoint/2010/main" val="184476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0981E1-B738-C3F5-0E05-2DE0EB56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Step 1: install VS Code extension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C7597C-B061-95C3-B5D6-0E5B01FBF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Search Ansible on the marketplace.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Install the official extension by Red Hat.</a:t>
            </a:r>
            <a:endParaRPr lang="fr-B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5C899-9208-90EC-D6D1-5689AC7F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F6A609-366F-5530-0E3F-F4794E6B9B22}"/>
              </a:ext>
            </a:extLst>
          </p:cNvPr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AC8264-0DAD-D7A2-19BF-2B5E9043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264" y="1720911"/>
            <a:ext cx="6801221" cy="301957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E42C949-EFDA-6C02-DFE8-AF735001A22A}"/>
              </a:ext>
            </a:extLst>
          </p:cNvPr>
          <p:cNvSpPr/>
          <p:nvPr/>
        </p:nvSpPr>
        <p:spPr>
          <a:xfrm>
            <a:off x="4283837" y="3230696"/>
            <a:ext cx="834427" cy="6175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/>
              <a:t>1</a:t>
            </a:r>
            <a:endParaRPr lang="en-US" sz="2400" b="1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6A51977-3148-D81D-F6B5-AA8E35DC0BB5}"/>
              </a:ext>
            </a:extLst>
          </p:cNvPr>
          <p:cNvSpPr/>
          <p:nvPr/>
        </p:nvSpPr>
        <p:spPr>
          <a:xfrm>
            <a:off x="6587248" y="1395061"/>
            <a:ext cx="617517" cy="834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/>
              <a:t>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256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77D545-1FA0-7AFC-BF21-D4F61F26C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952" y="1652637"/>
            <a:ext cx="6457950" cy="30861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10981E1-B738-C3F5-0E05-2DE0EB56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Step 2: enable LightSpeed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C7597C-B061-95C3-B5D6-0E5B01FBF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Go to Ansible extension settings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5C899-9208-90EC-D6D1-5689AC7F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F6A609-366F-5530-0E3F-F4794E6B9B22}"/>
              </a:ext>
            </a:extLst>
          </p:cNvPr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E3AFA2E-3541-5004-2964-C8EFCD9D7931}"/>
              </a:ext>
            </a:extLst>
          </p:cNvPr>
          <p:cNvSpPr/>
          <p:nvPr/>
        </p:nvSpPr>
        <p:spPr>
          <a:xfrm>
            <a:off x="8259927" y="1839191"/>
            <a:ext cx="617517" cy="834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/>
              <a:t>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588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0981E1-B738-C3F5-0E05-2DE0EB56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Step 2: enable LightSpeed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C7597C-B061-95C3-B5D6-0E5B01FBF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Go to Ansible extension settings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Enable LightSpeed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5C899-9208-90EC-D6D1-5689AC7F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F6A609-366F-5530-0E3F-F4794E6B9B22}"/>
              </a:ext>
            </a:extLst>
          </p:cNvPr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E2A11-3C36-27AA-663A-A0AA998AA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457200"/>
            <a:ext cx="6286500" cy="554355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0E0CA2B-2CBF-DD8A-ED78-DD1DCE425D13}"/>
              </a:ext>
            </a:extLst>
          </p:cNvPr>
          <p:cNvSpPr/>
          <p:nvPr/>
        </p:nvSpPr>
        <p:spPr>
          <a:xfrm>
            <a:off x="5238931" y="5274969"/>
            <a:ext cx="834427" cy="6175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/>
              <a:t>2</a:t>
            </a:r>
            <a:endParaRPr lang="en-US" sz="2400" b="1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0C8E33D-BFE8-790F-B3B4-D2C340FBDB25}"/>
              </a:ext>
            </a:extLst>
          </p:cNvPr>
          <p:cNvSpPr/>
          <p:nvPr/>
        </p:nvSpPr>
        <p:spPr>
          <a:xfrm>
            <a:off x="5241121" y="3520839"/>
            <a:ext cx="834427" cy="6175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/>
              <a:t>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3685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0981E1-B738-C3F5-0E05-2DE0EB56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Step 3: Connect VS Code with Lightspeed.</a:t>
            </a:r>
            <a:endParaRPr lang="fr-BE" b="1" dirty="0">
              <a:solidFill>
                <a:schemeClr val="accent6">
                  <a:lumMod val="50000"/>
                </a:schemeClr>
              </a:solidFill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C7597C-B061-95C3-B5D6-0E5B01FBF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Navigate to the Ansible icon on the left-hand side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Then click Connect.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5C899-9208-90EC-D6D1-5689AC7F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DAEEE-0AA0-E821-EE3F-2DC4D049415C}"/>
              </a:ext>
            </a:extLst>
          </p:cNvPr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4AB3E7-D50C-533D-6D12-241530BBE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11684" y="987425"/>
            <a:ext cx="4715208" cy="4873625"/>
          </a:xfr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6CAC659-14EA-EB21-0292-A43A09C6986C}"/>
              </a:ext>
            </a:extLst>
          </p:cNvPr>
          <p:cNvSpPr/>
          <p:nvPr/>
        </p:nvSpPr>
        <p:spPr>
          <a:xfrm>
            <a:off x="5077257" y="5368255"/>
            <a:ext cx="834427" cy="6175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/>
              <a:t>1</a:t>
            </a:r>
            <a:endParaRPr lang="en-US" sz="2400" b="1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3F5E297-B0ED-705E-8E23-773948DDE93A}"/>
              </a:ext>
            </a:extLst>
          </p:cNvPr>
          <p:cNvSpPr/>
          <p:nvPr/>
        </p:nvSpPr>
        <p:spPr>
          <a:xfrm>
            <a:off x="8178541" y="2380713"/>
            <a:ext cx="617517" cy="834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/>
              <a:t>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97512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0981E1-B738-C3F5-0E05-2DE0EB56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Step 3: Connect VS Code with Lightspeed.</a:t>
            </a:r>
            <a:endParaRPr lang="fr-BE" b="1" dirty="0">
              <a:solidFill>
                <a:schemeClr val="accent6">
                  <a:lumMod val="50000"/>
                </a:schemeClr>
              </a:solidFill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C7597C-B061-95C3-B5D6-0E5B01FBF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Navigate to the Ansible icon on the left-hand side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Then click Connect.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Click Allow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5C899-9208-90EC-D6D1-5689AC7F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DAEEE-0AA0-E821-EE3F-2DC4D049415C}"/>
              </a:ext>
            </a:extLst>
          </p:cNvPr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61772C-E36A-3F06-B768-A8F2DB25D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75" y="906463"/>
            <a:ext cx="4810125" cy="496252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9DECFD2-7982-3385-D734-4B9878ACC955}"/>
              </a:ext>
            </a:extLst>
          </p:cNvPr>
          <p:cNvSpPr/>
          <p:nvPr/>
        </p:nvSpPr>
        <p:spPr>
          <a:xfrm>
            <a:off x="8521101" y="4204473"/>
            <a:ext cx="834427" cy="6175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/>
              <a:t>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147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0981E1-B738-C3F5-0E05-2DE0EB56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Step 3: Connect VS Code with Lightspeed.</a:t>
            </a:r>
            <a:endParaRPr lang="fr-BE" b="1" dirty="0">
              <a:solidFill>
                <a:schemeClr val="accent6">
                  <a:lumMod val="50000"/>
                </a:schemeClr>
              </a:solidFill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C7597C-B061-95C3-B5D6-0E5B01FBF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Navigate to the Ansible icon on the left-hand side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Then click Connect.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Click Allow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Log in using your GitHub account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5C899-9208-90EC-D6D1-5689AC7F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DAEEE-0AA0-E821-EE3F-2DC4D049415C}"/>
              </a:ext>
            </a:extLst>
          </p:cNvPr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B7FAA-0D59-549A-35B2-82F9F7B96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852" y="1257300"/>
            <a:ext cx="59721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2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0981E1-B738-C3F5-0E05-2DE0EB56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Step 3: Connect VS Code with Lightspeed.</a:t>
            </a:r>
            <a:endParaRPr lang="fr-BE" b="1" dirty="0">
              <a:solidFill>
                <a:schemeClr val="accent6">
                  <a:lumMod val="50000"/>
                </a:schemeClr>
              </a:solidFill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C7597C-B061-95C3-B5D6-0E5B01FBF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Navigate to the Ansible icon on the left-hand side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Then click Connect.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Click Allow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Log in using your GitHub account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Authorize to give it permission.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5C899-9208-90EC-D6D1-5689AC7F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DAEEE-0AA0-E821-EE3F-2DC4D049415C}"/>
              </a:ext>
            </a:extLst>
          </p:cNvPr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CFD87-54CC-003C-D3B2-1D7D6863C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150" y="1855890"/>
            <a:ext cx="50101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96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A59883-7C34-14EA-A035-BA59B983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Let’s generate!</a:t>
            </a:r>
            <a:endParaRPr lang="fr-BE" b="1" dirty="0">
              <a:solidFill>
                <a:schemeClr val="accent6">
                  <a:lumMod val="50000"/>
                </a:schemeClr>
              </a:solidFill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0046B-AF2C-2985-5A21-CB16AAE8C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</a:rPr>
              <a:t>Create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</a:rPr>
              <a:t> a YAML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Define the task only by describing it in the name section.</a:t>
            </a:r>
            <a:endParaRPr lang="fr-BE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Put your cursor at the end of the task description, then press Enter.</a:t>
            </a:r>
            <a:endParaRPr lang="fr-BE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Wait for Lightspeed to generate and a preview of the suggestion will appear.</a:t>
            </a:r>
            <a:endParaRPr lang="fr-BE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Press TAB if you’re fine with the generated task and turn it into active text.</a:t>
            </a:r>
            <a:endParaRPr lang="fr-B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EF7647-2D86-0A02-3A9E-A2FE5C35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1806B-4676-37D8-8AE9-E3CFC170B416}"/>
              </a:ext>
            </a:extLst>
          </p:cNvPr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pic>
        <p:nvPicPr>
          <p:cNvPr id="9" name="20231023-1146-26.1205870">
            <a:hlinkClick r:id="" action="ppaction://media"/>
            <a:extLst>
              <a:ext uri="{FF2B5EF4-FFF2-40B4-BE49-F238E27FC236}">
                <a16:creationId xmlns:a16="http://schemas.microsoft.com/office/drawing/2014/main" id="{AD83A286-487C-7608-9DBD-3225EACB1D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60937" y="817583"/>
            <a:ext cx="7006878" cy="46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22954" y="3005321"/>
            <a:ext cx="1295547" cy="2616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1254" y="3406866"/>
            <a:ext cx="3069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Roboto" panose="02000000000000000000" pitchFamily="2" charset="0"/>
              </a:rPr>
              <a:t>What is Ansible?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0580" y="4131576"/>
            <a:ext cx="6941574" cy="1026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Free and open-source software.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Automates software deployment and configuration management.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Ensures consistency across systems.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E6D129A3-9887-855D-1471-8E1C60647B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59908"/>
          <a:stretch/>
        </p:blipFill>
        <p:spPr>
          <a:xfrm>
            <a:off x="0" y="0"/>
            <a:ext cx="12192000" cy="2514600"/>
          </a:xfrm>
        </p:spPr>
      </p:pic>
      <p:pic>
        <p:nvPicPr>
          <p:cNvPr id="20" name="Picture 19" descr="A white letter in a circle with black text&#10;&#10;Description automatically generated">
            <a:extLst>
              <a:ext uri="{FF2B5EF4-FFF2-40B4-BE49-F238E27FC236}">
                <a16:creationId xmlns:a16="http://schemas.microsoft.com/office/drawing/2014/main" id="{629295E0-0EDF-F7A3-D32E-4308BC452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46" y="3428181"/>
            <a:ext cx="1730086" cy="17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82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9756" y="1103293"/>
            <a:ext cx="220445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Roboto" panose="02000000000000000000" pitchFamily="2" charset="0"/>
              </a:rPr>
              <a:t>Conclusions</a:t>
            </a:r>
          </a:p>
        </p:txBody>
      </p:sp>
      <p:pic>
        <p:nvPicPr>
          <p:cNvPr id="5" name="Picture Placeholder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32B625C-8699-6371-997F-F1CAF8AD5D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" b="1502"/>
          <a:stretch>
            <a:fillRect/>
          </a:stretch>
        </p:blipFill>
        <p:spPr>
          <a:gradFill flip="none" rotWithShape="1">
            <a:gsLst>
              <a:gs pos="0">
                <a:schemeClr val="accent1">
                  <a:lumMod val="89000"/>
                </a:schemeClr>
              </a:gs>
              <a:gs pos="37000">
                <a:schemeClr val="accent1">
                  <a:lumMod val="89000"/>
                </a:schemeClr>
              </a:gs>
              <a:gs pos="64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6" name="Rectangle 15"/>
          <p:cNvSpPr/>
          <p:nvPr/>
        </p:nvSpPr>
        <p:spPr>
          <a:xfrm>
            <a:off x="6911179" y="2476688"/>
            <a:ext cx="4252121" cy="1753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Other AI tools that are not specifically designed to generate Ansible code struggle to generate code that respects Ansible best practices.</a:t>
            </a:r>
          </a:p>
          <a:p>
            <a:pPr>
              <a:lnSpc>
                <a:spcPct val="130000"/>
              </a:lnSpc>
            </a:pPr>
            <a:endParaRPr lang="en-US" sz="1200" dirty="0">
              <a:solidFill>
                <a:schemeClr val="accent6">
                  <a:lumMod val="50000"/>
                </a:schemeClr>
              </a:solidFill>
              <a:ea typeface="Roboto Condensed Light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As users continue to use Ansible Lightspeed, model recommendations will continually improve based on the additional data available for artificial intelligence models.</a:t>
            </a:r>
          </a:p>
        </p:txBody>
      </p:sp>
      <p:sp>
        <p:nvSpPr>
          <p:cNvPr id="18" name="Oval 17"/>
          <p:cNvSpPr/>
          <p:nvPr/>
        </p:nvSpPr>
        <p:spPr>
          <a:xfrm>
            <a:off x="6941714" y="4463901"/>
            <a:ext cx="574159" cy="5741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9923" y="4484753"/>
            <a:ext cx="3433820" cy="7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The tool is promising and offers a significant productivity boost. He saves time by automating repetitive tasks.</a:t>
            </a:r>
          </a:p>
        </p:txBody>
      </p:sp>
      <p:sp>
        <p:nvSpPr>
          <p:cNvPr id="20" name="Oval 19"/>
          <p:cNvSpPr/>
          <p:nvPr/>
        </p:nvSpPr>
        <p:spPr>
          <a:xfrm>
            <a:off x="6941714" y="5220990"/>
            <a:ext cx="574159" cy="5741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9923" y="5241842"/>
            <a:ext cx="3433820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Ansible Lightspeed is still available free of charge to all Ansible users.</a:t>
            </a:r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7167517" y="5409815"/>
            <a:ext cx="122551" cy="196506"/>
          </a:xfrm>
          <a:custGeom>
            <a:avLst/>
            <a:gdLst>
              <a:gd name="T0" fmla="*/ 100 w 200"/>
              <a:gd name="T1" fmla="*/ 0 h 320"/>
              <a:gd name="T2" fmla="*/ 0 w 200"/>
              <a:gd name="T3" fmla="*/ 100 h 320"/>
              <a:gd name="T4" fmla="*/ 100 w 200"/>
              <a:gd name="T5" fmla="*/ 320 h 320"/>
              <a:gd name="T6" fmla="*/ 200 w 200"/>
              <a:gd name="T7" fmla="*/ 100 h 320"/>
              <a:gd name="T8" fmla="*/ 100 w 200"/>
              <a:gd name="T9" fmla="*/ 0 h 320"/>
              <a:gd name="T10" fmla="*/ 100 w 200"/>
              <a:gd name="T11" fmla="*/ 155 h 320"/>
              <a:gd name="T12" fmla="*/ 46 w 200"/>
              <a:gd name="T13" fmla="*/ 101 h 320"/>
              <a:gd name="T14" fmla="*/ 100 w 200"/>
              <a:gd name="T15" fmla="*/ 47 h 320"/>
              <a:gd name="T16" fmla="*/ 154 w 200"/>
              <a:gd name="T17" fmla="*/ 101 h 320"/>
              <a:gd name="T18" fmla="*/ 100 w 200"/>
              <a:gd name="T19" fmla="*/ 15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32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95"/>
                  <a:pt x="100" y="320"/>
                  <a:pt x="100" y="320"/>
                </a:cubicBezTo>
                <a:cubicBezTo>
                  <a:pt x="100" y="320"/>
                  <a:pt x="200" y="19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00" y="155"/>
                </a:moveTo>
                <a:cubicBezTo>
                  <a:pt x="70" y="155"/>
                  <a:pt x="46" y="131"/>
                  <a:pt x="46" y="101"/>
                </a:cubicBezTo>
                <a:cubicBezTo>
                  <a:pt x="46" y="71"/>
                  <a:pt x="70" y="47"/>
                  <a:pt x="100" y="47"/>
                </a:cubicBezTo>
                <a:cubicBezTo>
                  <a:pt x="130" y="47"/>
                  <a:pt x="154" y="71"/>
                  <a:pt x="154" y="101"/>
                </a:cubicBezTo>
                <a:cubicBezTo>
                  <a:pt x="154" y="131"/>
                  <a:pt x="130" y="155"/>
                  <a:pt x="100" y="1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" name="Freeform 40"/>
          <p:cNvSpPr>
            <a:spLocks noEditPoints="1"/>
          </p:cNvSpPr>
          <p:nvPr/>
        </p:nvSpPr>
        <p:spPr bwMode="auto">
          <a:xfrm>
            <a:off x="7117861" y="4638683"/>
            <a:ext cx="221862" cy="223974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29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851FFC-6979-20B5-B876-90B26A35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ADB8A-8863-BB37-BFE0-9F785C1F8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231" y="2532361"/>
            <a:ext cx="1793277" cy="1793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D95D2D-EC33-9E14-52D2-B9969EDE35DA}"/>
              </a:ext>
            </a:extLst>
          </p:cNvPr>
          <p:cNvSpPr txBox="1"/>
          <p:nvPr/>
        </p:nvSpPr>
        <p:spPr>
          <a:xfrm>
            <a:off x="8233026" y="4486412"/>
            <a:ext cx="32996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Ansible Lightspeed with IBM </a:t>
            </a:r>
          </a:p>
          <a:p>
            <a:pPr algn="ctr"/>
            <a:r>
              <a:rPr lang="en-US" sz="2000" b="1" dirty="0" err="1"/>
              <a:t>watsonx</a:t>
            </a:r>
            <a:r>
              <a:rPr lang="en-US" sz="2000" b="1" dirty="0"/>
              <a:t> Code Assistant </a:t>
            </a:r>
          </a:p>
          <a:p>
            <a:endParaRPr lang="fr-BE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DDA65-A941-12FE-D1FA-1D0CE85C8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361" y="2532361"/>
            <a:ext cx="1793277" cy="1793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3C321D-8EC8-B6FC-676F-AFB79F4D4779}"/>
              </a:ext>
            </a:extLst>
          </p:cNvPr>
          <p:cNvSpPr txBox="1"/>
          <p:nvPr/>
        </p:nvSpPr>
        <p:spPr>
          <a:xfrm>
            <a:off x="5156416" y="4486412"/>
            <a:ext cx="1879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/>
              <a:t>Jeff </a:t>
            </a:r>
            <a:r>
              <a:rPr lang="fr-BE" sz="2000" b="1" dirty="0" err="1"/>
              <a:t>Geerling’s</a:t>
            </a:r>
            <a:r>
              <a:rPr lang="fr-BE" sz="2000" b="1" dirty="0"/>
              <a:t> </a:t>
            </a:r>
          </a:p>
          <a:p>
            <a:pPr algn="ctr"/>
            <a:r>
              <a:rPr lang="fr-BE" sz="2000" b="1" dirty="0"/>
              <a:t>Ansible Content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20EA24-E3F3-4C44-5D3B-2CC5F7A14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491" y="2532361"/>
            <a:ext cx="1793277" cy="17932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011266-5777-C9C2-3DA2-77B84046BDEA}"/>
              </a:ext>
            </a:extLst>
          </p:cNvPr>
          <p:cNvSpPr txBox="1"/>
          <p:nvPr/>
        </p:nvSpPr>
        <p:spPr>
          <a:xfrm>
            <a:off x="1326599" y="4486412"/>
            <a:ext cx="1995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err="1"/>
              <a:t>ChatGPT</a:t>
            </a:r>
            <a:r>
              <a:rPr lang="fr-BE" sz="2000" b="1" dirty="0"/>
              <a:t>-for-HPC</a:t>
            </a:r>
          </a:p>
        </p:txBody>
      </p:sp>
    </p:spTree>
    <p:extLst>
      <p:ext uri="{BB962C8B-B14F-4D97-AF65-F5344CB8AC3E}">
        <p14:creationId xmlns:p14="http://schemas.microsoft.com/office/powerpoint/2010/main" val="24473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9756" y="1103293"/>
            <a:ext cx="2939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Roboto" panose="02000000000000000000" pitchFamily="2" charset="0"/>
              </a:rPr>
              <a:t>Ansible features</a:t>
            </a:r>
          </a:p>
        </p:txBody>
      </p:sp>
      <p:sp>
        <p:nvSpPr>
          <p:cNvPr id="6" name="Oval 5"/>
          <p:cNvSpPr/>
          <p:nvPr/>
        </p:nvSpPr>
        <p:spPr>
          <a:xfrm>
            <a:off x="1028700" y="2514600"/>
            <a:ext cx="680484" cy="6804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26041" y="5110716"/>
            <a:ext cx="680484" cy="680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26041" y="3804976"/>
            <a:ext cx="680484" cy="6804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3266" y="2478585"/>
            <a:ext cx="3790213" cy="7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a typeface="Roboto" panose="02000000000000000000" pitchFamily="2" charset="0"/>
              </a:rPr>
              <a:t>Origin and Creator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Created by Michael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DeHaan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 in 2012.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Acquired by RedHat in 2015 and later by IBM in 2018.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3266" y="3776643"/>
            <a:ext cx="3790213" cy="1033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a typeface="Roboto" panose="02000000000000000000" pitchFamily="2" charset="0"/>
              </a:rPr>
              <a:t>Simplicity and Efficiency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Simple to use.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Allow management of various IT resources (servers, networks, users, software, and security settings).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83266" y="5073437"/>
            <a:ext cx="3790213" cy="1033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a typeface="Roboto" panose="02000000000000000000" pitchFamily="2" charset="0"/>
              </a:rPr>
              <a:t>Agentless &amp; SSH-Based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No need to install agent on managed resources.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Requires only SSH connection and minimal Python installation.</a:t>
            </a:r>
          </a:p>
        </p:txBody>
      </p:sp>
      <p:sp>
        <p:nvSpPr>
          <p:cNvPr id="16" name="Oval 15"/>
          <p:cNvSpPr/>
          <p:nvPr/>
        </p:nvSpPr>
        <p:spPr>
          <a:xfrm>
            <a:off x="6267005" y="2524347"/>
            <a:ext cx="680484" cy="6804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24231" y="2478585"/>
            <a:ext cx="3790213" cy="1033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a typeface="Roboto" panose="02000000000000000000" pitchFamily="2" charset="0"/>
              </a:rPr>
              <a:t>Versatility in HPC Clusters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Can be used to set up Linux or Windows workstations.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Can be used to configure identical user environments on several HPC clusters.</a:t>
            </a:r>
          </a:p>
        </p:txBody>
      </p:sp>
      <p:sp>
        <p:nvSpPr>
          <p:cNvPr id="18" name="Oval 17"/>
          <p:cNvSpPr/>
          <p:nvPr/>
        </p:nvSpPr>
        <p:spPr>
          <a:xfrm>
            <a:off x="6267005" y="5110716"/>
            <a:ext cx="680484" cy="680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24230" y="3777842"/>
            <a:ext cx="3790213" cy="1033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a typeface="Roboto" panose="02000000000000000000" pitchFamily="2" charset="0"/>
              </a:rPr>
              <a:t>Idempotence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Ansible's modules are idempotent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Ansible ensure consistent results even with multiple executions.</a:t>
            </a:r>
          </a:p>
        </p:txBody>
      </p:sp>
      <p:sp>
        <p:nvSpPr>
          <p:cNvPr id="20" name="Oval 19"/>
          <p:cNvSpPr/>
          <p:nvPr/>
        </p:nvSpPr>
        <p:spPr>
          <a:xfrm>
            <a:off x="6267005" y="3804976"/>
            <a:ext cx="680484" cy="6804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24229" y="5075153"/>
            <a:ext cx="3790213" cy="1033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a typeface="Roboto" panose="02000000000000000000" pitchFamily="2" charset="0"/>
              </a:rPr>
              <a:t>Beyond Configuration Management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Now evolved to handle DevOps tasks.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ea typeface="Roboto Condensed Light" panose="02000000000000000000" pitchFamily="2" charset="0"/>
              </a:rPr>
              <a:t>Automate Continuous Integration (CI), Continuous Deployment (CD), and provisioning processes.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3</a:t>
            </a:fld>
            <a:endParaRPr lang="en-US"/>
          </a:p>
        </p:txBody>
      </p:sp>
      <p:sp>
        <p:nvSpPr>
          <p:cNvPr id="3" name="Shape 2525">
            <a:extLst>
              <a:ext uri="{FF2B5EF4-FFF2-40B4-BE49-F238E27FC236}">
                <a16:creationId xmlns:a16="http://schemas.microsoft.com/office/drawing/2014/main" id="{CF76D38B-B49A-8578-F00A-8A49020E3521}"/>
              </a:ext>
            </a:extLst>
          </p:cNvPr>
          <p:cNvSpPr/>
          <p:nvPr/>
        </p:nvSpPr>
        <p:spPr>
          <a:xfrm>
            <a:off x="1229278" y="271517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2">
              <a:lumMod val="9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" name="Shape 2679">
            <a:extLst>
              <a:ext uri="{FF2B5EF4-FFF2-40B4-BE49-F238E27FC236}">
                <a16:creationId xmlns:a16="http://schemas.microsoft.com/office/drawing/2014/main" id="{81DB55DE-9E02-A17D-B352-03840625DFDA}"/>
              </a:ext>
            </a:extLst>
          </p:cNvPr>
          <p:cNvSpPr/>
          <p:nvPr/>
        </p:nvSpPr>
        <p:spPr>
          <a:xfrm>
            <a:off x="1229278" y="4018251"/>
            <a:ext cx="279328" cy="253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4" extrusionOk="0">
                <a:moveTo>
                  <a:pt x="17182" y="13452"/>
                </a:moveTo>
                <a:cubicBezTo>
                  <a:pt x="16640" y="13452"/>
                  <a:pt x="16200" y="13935"/>
                  <a:pt x="16200" y="14529"/>
                </a:cubicBezTo>
                <a:cubicBezTo>
                  <a:pt x="16200" y="15123"/>
                  <a:pt x="16640" y="15605"/>
                  <a:pt x="17182" y="15605"/>
                </a:cubicBezTo>
                <a:cubicBezTo>
                  <a:pt x="17724" y="15605"/>
                  <a:pt x="18164" y="15123"/>
                  <a:pt x="18164" y="14529"/>
                </a:cubicBezTo>
                <a:cubicBezTo>
                  <a:pt x="18164" y="13935"/>
                  <a:pt x="17724" y="13452"/>
                  <a:pt x="17182" y="13452"/>
                </a:cubicBezTo>
                <a:moveTo>
                  <a:pt x="15218" y="15605"/>
                </a:moveTo>
                <a:cubicBezTo>
                  <a:pt x="14676" y="15605"/>
                  <a:pt x="14236" y="16087"/>
                  <a:pt x="14236" y="16681"/>
                </a:cubicBezTo>
                <a:cubicBezTo>
                  <a:pt x="14236" y="17276"/>
                  <a:pt x="14676" y="17757"/>
                  <a:pt x="15218" y="17757"/>
                </a:cubicBezTo>
                <a:cubicBezTo>
                  <a:pt x="15760" y="17757"/>
                  <a:pt x="16200" y="17276"/>
                  <a:pt x="16200" y="16681"/>
                </a:cubicBezTo>
                <a:cubicBezTo>
                  <a:pt x="16200" y="16087"/>
                  <a:pt x="15760" y="15605"/>
                  <a:pt x="15218" y="15605"/>
                </a:cubicBezTo>
                <a:moveTo>
                  <a:pt x="16200" y="20448"/>
                </a:moveTo>
                <a:cubicBezTo>
                  <a:pt x="14668" y="20448"/>
                  <a:pt x="13319" y="19593"/>
                  <a:pt x="12527" y="18295"/>
                </a:cubicBezTo>
                <a:lnTo>
                  <a:pt x="9073" y="18295"/>
                </a:lnTo>
                <a:cubicBezTo>
                  <a:pt x="8281" y="19593"/>
                  <a:pt x="6932" y="20448"/>
                  <a:pt x="5400" y="20448"/>
                </a:cubicBezTo>
                <a:cubicBezTo>
                  <a:pt x="2960" y="20448"/>
                  <a:pt x="982" y="18280"/>
                  <a:pt x="982" y="15605"/>
                </a:cubicBezTo>
                <a:cubicBezTo>
                  <a:pt x="982" y="12930"/>
                  <a:pt x="2960" y="10762"/>
                  <a:pt x="5400" y="10762"/>
                </a:cubicBezTo>
                <a:lnTo>
                  <a:pt x="16200" y="10762"/>
                </a:lnTo>
                <a:cubicBezTo>
                  <a:pt x="18640" y="10762"/>
                  <a:pt x="20618" y="12930"/>
                  <a:pt x="20618" y="15605"/>
                </a:cubicBezTo>
                <a:cubicBezTo>
                  <a:pt x="20618" y="18280"/>
                  <a:pt x="18640" y="20448"/>
                  <a:pt x="16200" y="20448"/>
                </a:cubicBezTo>
                <a:moveTo>
                  <a:pt x="16200" y="9686"/>
                </a:moveTo>
                <a:lnTo>
                  <a:pt x="11319" y="9686"/>
                </a:lnTo>
                <a:cubicBezTo>
                  <a:pt x="10837" y="8713"/>
                  <a:pt x="11227" y="8217"/>
                  <a:pt x="11943" y="7448"/>
                </a:cubicBezTo>
                <a:cubicBezTo>
                  <a:pt x="12528" y="6820"/>
                  <a:pt x="13255" y="6038"/>
                  <a:pt x="13255" y="4843"/>
                </a:cubicBezTo>
                <a:cubicBezTo>
                  <a:pt x="13255" y="1854"/>
                  <a:pt x="10169" y="128"/>
                  <a:pt x="10038" y="56"/>
                </a:cubicBezTo>
                <a:cubicBezTo>
                  <a:pt x="9796" y="-76"/>
                  <a:pt x="9501" y="32"/>
                  <a:pt x="9379" y="297"/>
                </a:cubicBezTo>
                <a:cubicBezTo>
                  <a:pt x="9258" y="562"/>
                  <a:pt x="9356" y="886"/>
                  <a:pt x="9598" y="1019"/>
                </a:cubicBezTo>
                <a:cubicBezTo>
                  <a:pt x="9625" y="1034"/>
                  <a:pt x="12273" y="2523"/>
                  <a:pt x="12273" y="4843"/>
                </a:cubicBezTo>
                <a:cubicBezTo>
                  <a:pt x="12273" y="5586"/>
                  <a:pt x="11779" y="6117"/>
                  <a:pt x="11255" y="6679"/>
                </a:cubicBezTo>
                <a:cubicBezTo>
                  <a:pt x="10584" y="7401"/>
                  <a:pt x="9775" y="8296"/>
                  <a:pt x="10277" y="9686"/>
                </a:cubicBezTo>
                <a:lnTo>
                  <a:pt x="5400" y="9686"/>
                </a:lnTo>
                <a:cubicBezTo>
                  <a:pt x="2418" y="9686"/>
                  <a:pt x="0" y="12336"/>
                  <a:pt x="0" y="15605"/>
                </a:cubicBezTo>
                <a:cubicBezTo>
                  <a:pt x="0" y="18874"/>
                  <a:pt x="2418" y="21524"/>
                  <a:pt x="5400" y="21524"/>
                </a:cubicBezTo>
                <a:cubicBezTo>
                  <a:pt x="7077" y="21524"/>
                  <a:pt x="8575" y="20686"/>
                  <a:pt x="9565" y="19372"/>
                </a:cubicBezTo>
                <a:lnTo>
                  <a:pt x="12035" y="19372"/>
                </a:lnTo>
                <a:cubicBezTo>
                  <a:pt x="13025" y="20686"/>
                  <a:pt x="14523" y="21524"/>
                  <a:pt x="16200" y="21524"/>
                </a:cubicBezTo>
                <a:cubicBezTo>
                  <a:pt x="19182" y="21524"/>
                  <a:pt x="21600" y="18874"/>
                  <a:pt x="21600" y="15605"/>
                </a:cubicBezTo>
                <a:cubicBezTo>
                  <a:pt x="21600" y="12336"/>
                  <a:pt x="19182" y="9686"/>
                  <a:pt x="16200" y="9686"/>
                </a:cubicBezTo>
                <a:moveTo>
                  <a:pt x="6873" y="15067"/>
                </a:moveTo>
                <a:lnTo>
                  <a:pt x="5891" y="15067"/>
                </a:lnTo>
                <a:lnTo>
                  <a:pt x="5891" y="13990"/>
                </a:lnTo>
                <a:cubicBezTo>
                  <a:pt x="5891" y="13694"/>
                  <a:pt x="5671" y="13452"/>
                  <a:pt x="5400" y="13452"/>
                </a:cubicBezTo>
                <a:cubicBezTo>
                  <a:pt x="5129" y="13452"/>
                  <a:pt x="4909" y="13694"/>
                  <a:pt x="4909" y="13990"/>
                </a:cubicBezTo>
                <a:lnTo>
                  <a:pt x="4909" y="15067"/>
                </a:lnTo>
                <a:lnTo>
                  <a:pt x="3927" y="15067"/>
                </a:lnTo>
                <a:cubicBezTo>
                  <a:pt x="3656" y="15067"/>
                  <a:pt x="3436" y="15307"/>
                  <a:pt x="3436" y="15605"/>
                </a:cubicBezTo>
                <a:cubicBezTo>
                  <a:pt x="3436" y="15903"/>
                  <a:pt x="3656" y="16143"/>
                  <a:pt x="3927" y="16143"/>
                </a:cubicBezTo>
                <a:lnTo>
                  <a:pt x="4909" y="16143"/>
                </a:lnTo>
                <a:lnTo>
                  <a:pt x="4909" y="17219"/>
                </a:lnTo>
                <a:cubicBezTo>
                  <a:pt x="4909" y="17517"/>
                  <a:pt x="5129" y="17757"/>
                  <a:pt x="5400" y="17757"/>
                </a:cubicBezTo>
                <a:cubicBezTo>
                  <a:pt x="5671" y="17757"/>
                  <a:pt x="5891" y="17517"/>
                  <a:pt x="5891" y="17219"/>
                </a:cubicBezTo>
                <a:lnTo>
                  <a:pt x="5891" y="16143"/>
                </a:lnTo>
                <a:lnTo>
                  <a:pt x="6873" y="16143"/>
                </a:lnTo>
                <a:cubicBezTo>
                  <a:pt x="7144" y="16143"/>
                  <a:pt x="7364" y="15903"/>
                  <a:pt x="7364" y="15605"/>
                </a:cubicBezTo>
                <a:cubicBezTo>
                  <a:pt x="7364" y="15307"/>
                  <a:pt x="7144" y="15067"/>
                  <a:pt x="6873" y="15067"/>
                </a:cubicBezTo>
                <a:moveTo>
                  <a:pt x="12273" y="12376"/>
                </a:moveTo>
                <a:cubicBezTo>
                  <a:pt x="12002" y="12376"/>
                  <a:pt x="11782" y="12617"/>
                  <a:pt x="11782" y="12914"/>
                </a:cubicBezTo>
                <a:cubicBezTo>
                  <a:pt x="11782" y="13212"/>
                  <a:pt x="12002" y="13452"/>
                  <a:pt x="12273" y="13452"/>
                </a:cubicBezTo>
                <a:cubicBezTo>
                  <a:pt x="12544" y="13452"/>
                  <a:pt x="12764" y="13212"/>
                  <a:pt x="12764" y="12914"/>
                </a:cubicBezTo>
                <a:cubicBezTo>
                  <a:pt x="12764" y="12617"/>
                  <a:pt x="12544" y="12376"/>
                  <a:pt x="12273" y="12376"/>
                </a:cubicBezTo>
                <a:moveTo>
                  <a:pt x="9327" y="12376"/>
                </a:moveTo>
                <a:cubicBezTo>
                  <a:pt x="9056" y="12376"/>
                  <a:pt x="8836" y="12617"/>
                  <a:pt x="8836" y="12914"/>
                </a:cubicBezTo>
                <a:cubicBezTo>
                  <a:pt x="8836" y="13212"/>
                  <a:pt x="9056" y="13452"/>
                  <a:pt x="9327" y="13452"/>
                </a:cubicBezTo>
                <a:cubicBezTo>
                  <a:pt x="9598" y="13452"/>
                  <a:pt x="9818" y="13212"/>
                  <a:pt x="9818" y="12914"/>
                </a:cubicBezTo>
                <a:cubicBezTo>
                  <a:pt x="9818" y="12617"/>
                  <a:pt x="9598" y="12376"/>
                  <a:pt x="9327" y="12376"/>
                </a:cubicBezTo>
              </a:path>
            </a:pathLst>
          </a:custGeom>
          <a:solidFill>
            <a:schemeClr val="bg2">
              <a:lumMod val="9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" name="Shape 2932">
            <a:extLst>
              <a:ext uri="{FF2B5EF4-FFF2-40B4-BE49-F238E27FC236}">
                <a16:creationId xmlns:a16="http://schemas.microsoft.com/office/drawing/2014/main" id="{D6388975-BC14-F150-DE0E-6A75A274BFAD}"/>
              </a:ext>
            </a:extLst>
          </p:cNvPr>
          <p:cNvSpPr/>
          <p:nvPr/>
        </p:nvSpPr>
        <p:spPr>
          <a:xfrm>
            <a:off x="1220780" y="5337385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2000"/>
                </a:moveTo>
                <a:cubicBezTo>
                  <a:pt x="1421" y="12000"/>
                  <a:pt x="982" y="11462"/>
                  <a:pt x="982" y="10800"/>
                </a:cubicBezTo>
                <a:cubicBezTo>
                  <a:pt x="982" y="10138"/>
                  <a:pt x="1421" y="9600"/>
                  <a:pt x="1964" y="9600"/>
                </a:cubicBezTo>
                <a:cubicBezTo>
                  <a:pt x="2505" y="9600"/>
                  <a:pt x="2945" y="10138"/>
                  <a:pt x="2945" y="10800"/>
                </a:cubicBezTo>
                <a:cubicBezTo>
                  <a:pt x="2945" y="11462"/>
                  <a:pt x="2505" y="12000"/>
                  <a:pt x="1964" y="12000"/>
                </a:cubicBezTo>
                <a:moveTo>
                  <a:pt x="21456" y="10376"/>
                </a:moveTo>
                <a:lnTo>
                  <a:pt x="18511" y="6776"/>
                </a:lnTo>
                <a:cubicBezTo>
                  <a:pt x="18422" y="6667"/>
                  <a:pt x="18299" y="6600"/>
                  <a:pt x="18164" y="6600"/>
                </a:cubicBezTo>
                <a:cubicBezTo>
                  <a:pt x="17892" y="6600"/>
                  <a:pt x="17673" y="6869"/>
                  <a:pt x="17673" y="7200"/>
                </a:cubicBezTo>
                <a:cubicBezTo>
                  <a:pt x="17673" y="7366"/>
                  <a:pt x="17728" y="7516"/>
                  <a:pt x="17817" y="7624"/>
                </a:cubicBezTo>
                <a:lnTo>
                  <a:pt x="19924" y="10200"/>
                </a:lnTo>
                <a:lnTo>
                  <a:pt x="8058" y="10200"/>
                </a:lnTo>
                <a:lnTo>
                  <a:pt x="14727" y="2048"/>
                </a:lnTo>
                <a:lnTo>
                  <a:pt x="14727" y="5400"/>
                </a:lnTo>
                <a:cubicBezTo>
                  <a:pt x="14727" y="5732"/>
                  <a:pt x="14947" y="6000"/>
                  <a:pt x="15218" y="6000"/>
                </a:cubicBezTo>
                <a:cubicBezTo>
                  <a:pt x="15489" y="6000"/>
                  <a:pt x="15709" y="5732"/>
                  <a:pt x="15709" y="5400"/>
                </a:cubicBezTo>
                <a:lnTo>
                  <a:pt x="15709" y="600"/>
                </a:lnTo>
                <a:cubicBezTo>
                  <a:pt x="15709" y="269"/>
                  <a:pt x="15489" y="0"/>
                  <a:pt x="15218" y="0"/>
                </a:cubicBezTo>
                <a:lnTo>
                  <a:pt x="11291" y="0"/>
                </a:lnTo>
                <a:cubicBezTo>
                  <a:pt x="11020" y="0"/>
                  <a:pt x="10800" y="269"/>
                  <a:pt x="10800" y="600"/>
                </a:cubicBezTo>
                <a:cubicBezTo>
                  <a:pt x="10800" y="932"/>
                  <a:pt x="11020" y="1200"/>
                  <a:pt x="11291" y="1200"/>
                </a:cubicBezTo>
                <a:lnTo>
                  <a:pt x="14033" y="1200"/>
                </a:lnTo>
                <a:lnTo>
                  <a:pt x="6669" y="10200"/>
                </a:lnTo>
                <a:lnTo>
                  <a:pt x="3858" y="10200"/>
                </a:lnTo>
                <a:cubicBezTo>
                  <a:pt x="3639" y="9167"/>
                  <a:pt x="2877" y="8400"/>
                  <a:pt x="1964" y="8400"/>
                </a:cubicBezTo>
                <a:cubicBezTo>
                  <a:pt x="879" y="8400"/>
                  <a:pt x="0" y="9475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cubicBezTo>
                  <a:pt x="2877" y="13200"/>
                  <a:pt x="3639" y="12434"/>
                  <a:pt x="3858" y="11400"/>
                </a:cubicBezTo>
                <a:lnTo>
                  <a:pt x="6669" y="11400"/>
                </a:lnTo>
                <a:lnTo>
                  <a:pt x="14033" y="20400"/>
                </a:lnTo>
                <a:lnTo>
                  <a:pt x="11291" y="20400"/>
                </a:lnTo>
                <a:cubicBezTo>
                  <a:pt x="11020" y="20400"/>
                  <a:pt x="10800" y="20669"/>
                  <a:pt x="10800" y="21000"/>
                </a:cubicBezTo>
                <a:cubicBezTo>
                  <a:pt x="10800" y="21332"/>
                  <a:pt x="11020" y="21600"/>
                  <a:pt x="11291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6200"/>
                </a:lnTo>
                <a:cubicBezTo>
                  <a:pt x="15709" y="15869"/>
                  <a:pt x="15489" y="15600"/>
                  <a:pt x="15218" y="15600"/>
                </a:cubicBezTo>
                <a:cubicBezTo>
                  <a:pt x="14947" y="15600"/>
                  <a:pt x="14727" y="15869"/>
                  <a:pt x="14727" y="16200"/>
                </a:cubicBezTo>
                <a:lnTo>
                  <a:pt x="14727" y="19552"/>
                </a:lnTo>
                <a:lnTo>
                  <a:pt x="8058" y="11400"/>
                </a:lnTo>
                <a:lnTo>
                  <a:pt x="19924" y="11400"/>
                </a:lnTo>
                <a:lnTo>
                  <a:pt x="17817" y="13976"/>
                </a:lnTo>
                <a:cubicBezTo>
                  <a:pt x="17728" y="14085"/>
                  <a:pt x="17673" y="14235"/>
                  <a:pt x="17673" y="14400"/>
                </a:cubicBezTo>
                <a:cubicBezTo>
                  <a:pt x="17673" y="14732"/>
                  <a:pt x="17892" y="15000"/>
                  <a:pt x="18164" y="15000"/>
                </a:cubicBezTo>
                <a:cubicBezTo>
                  <a:pt x="18299" y="15000"/>
                  <a:pt x="18422" y="14933"/>
                  <a:pt x="18511" y="14824"/>
                </a:cubicBezTo>
                <a:lnTo>
                  <a:pt x="21456" y="11224"/>
                </a:lnTo>
                <a:cubicBezTo>
                  <a:pt x="21545" y="11116"/>
                  <a:pt x="21600" y="10966"/>
                  <a:pt x="21600" y="10800"/>
                </a:cubicBezTo>
                <a:cubicBezTo>
                  <a:pt x="21600" y="10635"/>
                  <a:pt x="21545" y="10485"/>
                  <a:pt x="21456" y="10376"/>
                </a:cubicBezTo>
              </a:path>
            </a:pathLst>
          </a:custGeom>
          <a:solidFill>
            <a:srgbClr val="F3F3F0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Shape 2680">
            <a:extLst>
              <a:ext uri="{FF2B5EF4-FFF2-40B4-BE49-F238E27FC236}">
                <a16:creationId xmlns:a16="http://schemas.microsoft.com/office/drawing/2014/main" id="{FDE25716-FEAF-3BF2-B425-A9EF8F2A58F8}"/>
              </a:ext>
            </a:extLst>
          </p:cNvPr>
          <p:cNvSpPr/>
          <p:nvPr/>
        </p:nvSpPr>
        <p:spPr>
          <a:xfrm>
            <a:off x="6467583" y="272492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5709"/>
                </a:moveTo>
                <a:lnTo>
                  <a:pt x="10309" y="15709"/>
                </a:lnTo>
                <a:cubicBezTo>
                  <a:pt x="10038" y="15709"/>
                  <a:pt x="9818" y="15929"/>
                  <a:pt x="9818" y="16200"/>
                </a:cubicBezTo>
                <a:cubicBezTo>
                  <a:pt x="9818" y="16472"/>
                  <a:pt x="10038" y="16691"/>
                  <a:pt x="10309" y="16691"/>
                </a:cubicBezTo>
                <a:lnTo>
                  <a:pt x="13255" y="16691"/>
                </a:lnTo>
                <a:cubicBezTo>
                  <a:pt x="13525" y="16691"/>
                  <a:pt x="13745" y="16472"/>
                  <a:pt x="13745" y="16200"/>
                </a:cubicBezTo>
                <a:cubicBezTo>
                  <a:pt x="13745" y="15929"/>
                  <a:pt x="13525" y="15709"/>
                  <a:pt x="13255" y="15709"/>
                </a:cubicBezTo>
                <a:moveTo>
                  <a:pt x="9818" y="12273"/>
                </a:moveTo>
                <a:cubicBezTo>
                  <a:pt x="9818" y="12112"/>
                  <a:pt x="9736" y="11976"/>
                  <a:pt x="9617" y="11887"/>
                </a:cubicBezTo>
                <a:lnTo>
                  <a:pt x="9622" y="11880"/>
                </a:lnTo>
                <a:lnTo>
                  <a:pt x="5695" y="8935"/>
                </a:lnTo>
                <a:lnTo>
                  <a:pt x="5690" y="8941"/>
                </a:lnTo>
                <a:cubicBezTo>
                  <a:pt x="5608" y="8880"/>
                  <a:pt x="5511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88"/>
                  <a:pt x="4991" y="9624"/>
                  <a:pt x="5110" y="9713"/>
                </a:cubicBezTo>
                <a:lnTo>
                  <a:pt x="5105" y="9720"/>
                </a:lnTo>
                <a:lnTo>
                  <a:pt x="8509" y="12273"/>
                </a:lnTo>
                <a:lnTo>
                  <a:pt x="5105" y="14826"/>
                </a:lnTo>
                <a:lnTo>
                  <a:pt x="5110" y="14832"/>
                </a:lnTo>
                <a:cubicBezTo>
                  <a:pt x="4991" y="14922"/>
                  <a:pt x="4909" y="15058"/>
                  <a:pt x="4909" y="15218"/>
                </a:cubicBezTo>
                <a:cubicBezTo>
                  <a:pt x="4909" y="15490"/>
                  <a:pt x="5129" y="15709"/>
                  <a:pt x="5400" y="15709"/>
                </a:cubicBezTo>
                <a:cubicBezTo>
                  <a:pt x="5511" y="15709"/>
                  <a:pt x="5607" y="15666"/>
                  <a:pt x="5690" y="15604"/>
                </a:cubicBezTo>
                <a:lnTo>
                  <a:pt x="5695" y="15611"/>
                </a:lnTo>
                <a:lnTo>
                  <a:pt x="9622" y="12666"/>
                </a:lnTo>
                <a:lnTo>
                  <a:pt x="9617" y="12659"/>
                </a:lnTo>
                <a:cubicBezTo>
                  <a:pt x="9736" y="12569"/>
                  <a:pt x="9818" y="12433"/>
                  <a:pt x="9818" y="12273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3F3F0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2" name="Shape 2785">
            <a:extLst>
              <a:ext uri="{FF2B5EF4-FFF2-40B4-BE49-F238E27FC236}">
                <a16:creationId xmlns:a16="http://schemas.microsoft.com/office/drawing/2014/main" id="{0226D504-52E9-E453-746D-940085D65874}"/>
              </a:ext>
            </a:extLst>
          </p:cNvPr>
          <p:cNvSpPr/>
          <p:nvPr/>
        </p:nvSpPr>
        <p:spPr>
          <a:xfrm>
            <a:off x="6467583" y="5337385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rgbClr val="F3F3F0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3" name="Shape 2843">
            <a:extLst>
              <a:ext uri="{FF2B5EF4-FFF2-40B4-BE49-F238E27FC236}">
                <a16:creationId xmlns:a16="http://schemas.microsoft.com/office/drawing/2014/main" id="{5F894E75-1CB8-0A0C-1EB3-C396AA2D3A6D}"/>
              </a:ext>
            </a:extLst>
          </p:cNvPr>
          <p:cNvSpPr/>
          <p:nvPr/>
        </p:nvSpPr>
        <p:spPr>
          <a:xfrm>
            <a:off x="6467583" y="401825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rgbClr val="F3F3F0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1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5AC496-0240-16EF-12FB-9ACE1F30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Ansible installation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7BE56B-1986-8CA7-2D34-06E653EB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Debian based distro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$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sudo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apt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update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$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sudo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apt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-y upgrade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$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sudo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apt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install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-y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build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-essential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libssl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-dev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libffi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-dev python3-dev python3-pip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$ pip3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install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ansible --user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RedHat based distro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$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sudo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yum install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epel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-release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$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sudo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yum install python3-pip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$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sudo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pip3 install -U pip –upgrade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$ pip3 install ansible --user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2000" dirty="0">
              <a:solidFill>
                <a:schemeClr val="accent6">
                  <a:lumMod val="50000"/>
                </a:schemeClr>
              </a:solidFill>
              <a:latin typeface="Inconsolata" panose="00000509000000000000" pitchFamily="49" charset="0"/>
              <a:ea typeface="Inconsolata" panose="00000509000000000000" pitchFamily="49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D2864F-462E-8732-84E4-A0C69BEA4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Only available on Linux or MacOS.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Can be installed in user 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Can be installed using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Virtualenv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fr-B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60322-F726-4D3F-3BE7-3DC370CB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5E55C9-1BD9-2D87-5830-98969299830A}"/>
              </a:ext>
            </a:extLst>
          </p:cNvPr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5B6EECC-C07F-1D9F-43B1-1D7ABC719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pip3 install ansible --user</a:t>
            </a:r>
            <a: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E17B0-5E42-77B9-CFB4-332BB6F0E59B}"/>
              </a:ext>
            </a:extLst>
          </p:cNvPr>
          <p:cNvSpPr txBox="1"/>
          <p:nvPr/>
        </p:nvSpPr>
        <p:spPr>
          <a:xfrm>
            <a:off x="5615563" y="1494228"/>
            <a:ext cx="5307449" cy="193899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2000" dirty="0">
                <a:solidFill>
                  <a:srgbClr val="92D050"/>
                </a:solidFill>
                <a:latin typeface="Inconsolata" pitchFamily="1" charset="0"/>
                <a:ea typeface="Inconsolata" pitchFamily="1" charset="0"/>
              </a:rPr>
              <a:t>$</a:t>
            </a:r>
            <a:r>
              <a:rPr lang="fr-BE" sz="2000" dirty="0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sudo</a:t>
            </a:r>
            <a:r>
              <a:rPr lang="fr-BE" sz="2000" dirty="0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apt</a:t>
            </a:r>
            <a:r>
              <a:rPr lang="fr-BE" sz="2000" dirty="0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 update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2000" dirty="0">
                <a:solidFill>
                  <a:srgbClr val="92D050"/>
                </a:solidFill>
                <a:latin typeface="Inconsolata" pitchFamily="1" charset="0"/>
                <a:ea typeface="Inconsolata" pitchFamily="1" charset="0"/>
              </a:rPr>
              <a:t>$</a:t>
            </a:r>
            <a:r>
              <a:rPr lang="fr-BE" sz="2000" dirty="0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sudo</a:t>
            </a:r>
            <a:r>
              <a:rPr lang="fr-BE" sz="2000" dirty="0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apt</a:t>
            </a:r>
            <a:r>
              <a:rPr lang="fr-BE" sz="2000" dirty="0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 -y upgrade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2000" dirty="0">
                <a:solidFill>
                  <a:srgbClr val="92D050"/>
                </a:solidFill>
                <a:latin typeface="Inconsolata" pitchFamily="1" charset="0"/>
                <a:ea typeface="Inconsolata" pitchFamily="1" charset="0"/>
              </a:rPr>
              <a:t>$</a:t>
            </a:r>
            <a:r>
              <a:rPr lang="fr-BE" sz="2000" dirty="0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sudo</a:t>
            </a:r>
            <a:r>
              <a:rPr lang="fr-BE" sz="2000" dirty="0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apt</a:t>
            </a:r>
            <a:r>
              <a:rPr lang="fr-BE" sz="2000" dirty="0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install</a:t>
            </a:r>
            <a:r>
              <a:rPr lang="fr-BE" sz="2000" dirty="0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 -y </a:t>
            </a:r>
            <a:r>
              <a:rPr lang="fr-BE" sz="2000" dirty="0" err="1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build</a:t>
            </a:r>
            <a:r>
              <a:rPr lang="fr-BE" sz="2000" dirty="0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-essential </a:t>
            </a:r>
            <a:r>
              <a:rPr lang="fr-BE" sz="2000" dirty="0" err="1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libssl</a:t>
            </a:r>
            <a:r>
              <a:rPr lang="fr-BE" sz="2000" dirty="0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-dev </a:t>
            </a:r>
            <a:r>
              <a:rPr lang="fr-BE" sz="2000" dirty="0" err="1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libffi</a:t>
            </a:r>
            <a:r>
              <a:rPr lang="fr-BE" sz="2000" dirty="0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-dev python3-dev python3-pip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2000" dirty="0">
                <a:solidFill>
                  <a:srgbClr val="92D050"/>
                </a:solidFill>
                <a:latin typeface="Inconsolata" pitchFamily="1" charset="0"/>
                <a:ea typeface="Inconsolata" pitchFamily="1" charset="0"/>
              </a:rPr>
              <a:t>$</a:t>
            </a:r>
            <a:r>
              <a:rPr lang="fr-BE" sz="2000" dirty="0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 pip3 </a:t>
            </a:r>
            <a:r>
              <a:rPr lang="fr-BE" sz="2000" dirty="0" err="1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install</a:t>
            </a:r>
            <a:r>
              <a:rPr lang="fr-BE" sz="2000" dirty="0">
                <a:solidFill>
                  <a:schemeClr val="bg1"/>
                </a:solidFill>
                <a:latin typeface="Inconsolata" pitchFamily="1" charset="0"/>
                <a:ea typeface="Inconsolata" pitchFamily="1" charset="0"/>
              </a:rPr>
              <a:t> ansible --user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C5A279-EF39-5D5E-F4B2-A2E4830C7C27}"/>
              </a:ext>
            </a:extLst>
          </p:cNvPr>
          <p:cNvSpPr txBox="1"/>
          <p:nvPr/>
        </p:nvSpPr>
        <p:spPr>
          <a:xfrm>
            <a:off x="5615563" y="4137539"/>
            <a:ext cx="5307449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92D050"/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sudo</a:t>
            </a:r>
            <a:r>
              <a:rPr lang="en-US" sz="2000" dirty="0">
                <a:solidFill>
                  <a:schemeClr val="bg1"/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yum install </a:t>
            </a:r>
            <a:r>
              <a:rPr lang="en-US" sz="2000" dirty="0" err="1">
                <a:solidFill>
                  <a:schemeClr val="bg1"/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epel</a:t>
            </a:r>
            <a:r>
              <a:rPr lang="en-US" sz="2000" dirty="0">
                <a:solidFill>
                  <a:schemeClr val="bg1"/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-release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92D050"/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sudo</a:t>
            </a:r>
            <a:r>
              <a:rPr lang="en-US" sz="2000" dirty="0">
                <a:solidFill>
                  <a:schemeClr val="bg1"/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yum install python3-pip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92D050"/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sudo</a:t>
            </a:r>
            <a:r>
              <a:rPr lang="en-US" sz="2000" dirty="0">
                <a:solidFill>
                  <a:schemeClr val="bg1"/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pip3 install -U pip –upgrade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92D050"/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pip3 install ansible --user</a:t>
            </a:r>
          </a:p>
        </p:txBody>
      </p:sp>
    </p:spTree>
    <p:extLst>
      <p:ext uri="{BB962C8B-B14F-4D97-AF65-F5344CB8AC3E}">
        <p14:creationId xmlns:p14="http://schemas.microsoft.com/office/powerpoint/2010/main" val="222986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3D61-0BA8-F469-C1D6-82FA0AD2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Custom installation</a:t>
            </a:r>
            <a:endParaRPr lang="fr-BE" b="1" dirty="0">
              <a:solidFill>
                <a:schemeClr val="accent6">
                  <a:lumMod val="50000"/>
                </a:schemeClr>
              </a:solidFill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C1C3D-38A1-B3ED-1544-DD0E214BE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079" y="2057399"/>
            <a:ext cx="3932237" cy="38115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If you need a specific version or if you need to install multiple Ansible versions.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In a Python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virtualenv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Using pip.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Steps to install:</a:t>
            </a:r>
          </a:p>
          <a:p>
            <a:pPr marL="800100" lvl="1" indent="-342900">
              <a:buAutoNum type="arabicPeriod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Create Python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virtualenv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Install Ansible using pip</a:t>
            </a:r>
          </a:p>
          <a:p>
            <a:pPr marL="800100" lvl="1" indent="-342900">
              <a:buAutoNum type="arabicPeriod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Check version</a:t>
            </a:r>
          </a:p>
          <a:p>
            <a:pPr marL="800100" lvl="1" indent="-342900">
              <a:buAutoNum type="arabicPeriod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Exit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virtualenv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Activate the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virtualenv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to use Ansible.</a:t>
            </a:r>
          </a:p>
          <a:p>
            <a:endParaRPr lang="fr-BE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F3818-31B9-5AB3-A86E-B11B6E1B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02439-19E4-D7B6-1B47-2BDB23D17767}"/>
              </a:ext>
            </a:extLst>
          </p:cNvPr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pic>
        <p:nvPicPr>
          <p:cNvPr id="12" name="20231023-0925-15.9588505">
            <a:hlinkClick r:id="" action="ppaction://media"/>
            <a:extLst>
              <a:ext uri="{FF2B5EF4-FFF2-40B4-BE49-F238E27FC236}">
                <a16:creationId xmlns:a16="http://schemas.microsoft.com/office/drawing/2014/main" id="{94EC0926-6174-81D6-5C31-3C4B9393186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3188" y="1317625"/>
            <a:ext cx="6172200" cy="4213225"/>
          </a:xfrm>
        </p:spPr>
      </p:pic>
    </p:spTree>
    <p:extLst>
      <p:ext uri="{BB962C8B-B14F-4D97-AF65-F5344CB8AC3E}">
        <p14:creationId xmlns:p14="http://schemas.microsoft.com/office/powerpoint/2010/main" val="25950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2F07-F811-6159-2848-DE6529FD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Ansible Inventory</a:t>
            </a:r>
            <a:endParaRPr lang="fr-BE" b="1" dirty="0">
              <a:solidFill>
                <a:schemeClr val="accent6">
                  <a:lumMod val="50000"/>
                </a:schemeClr>
              </a:solidFill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ACEE6-6887-FF67-9329-69F99B455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List of managed hosts that Ansible configures.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Hosts can be grouped.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Use client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ssh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config.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Useful for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ProxyJump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Possibility of more complex setup.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Hosts in multiple groups.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parent/child relationships among groups.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Ranges of hosts.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fr-BE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98FD0-B8BD-5F68-9A16-578C2E98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0B205A-72AC-3D1E-0AE7-A8C3B4AB2995}"/>
              </a:ext>
            </a:extLst>
          </p:cNvPr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CE03756-2E4D-5BE0-464C-9789DBB84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9551"/>
          <a:stretch/>
        </p:blipFill>
        <p:spPr>
          <a:xfrm>
            <a:off x="5682312" y="667872"/>
            <a:ext cx="5845825" cy="5130925"/>
          </a:xfrm>
        </p:spPr>
      </p:pic>
    </p:spTree>
    <p:extLst>
      <p:ext uri="{BB962C8B-B14F-4D97-AF65-F5344CB8AC3E}">
        <p14:creationId xmlns:p14="http://schemas.microsoft.com/office/powerpoint/2010/main" val="137915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5574-9B73-4B29-7AD8-C0576D95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Anatomy of an 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Ansible playbook</a:t>
            </a:r>
            <a:endParaRPr lang="fr-BE" b="1" dirty="0">
              <a:solidFill>
                <a:schemeClr val="accent6">
                  <a:lumMod val="50000"/>
                </a:schemeClr>
              </a:solidFill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8503C-25B3-F289-7A69-6DC1BB6BB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Playbooks are written in YAML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Play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 Contains a list of tasks to be performed on the hosts.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Hosts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 Specifies the target hosts or groups where tasks will be executed.</a:t>
            </a:r>
            <a:endParaRPr lang="fr-BE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Tasks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 the smallest unit of action you can automate. Use Ansible Modules.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Ansible modules are predefined scripts for specific tasks like file manipulation, package installation, or service management.</a:t>
            </a:r>
            <a:endParaRPr lang="fr-B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0BFD0-6BF3-A537-D1DE-BA77E444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8A01B-286D-E932-F22E-3046D82DF559}"/>
              </a:ext>
            </a:extLst>
          </p:cNvPr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981ACC-3222-CABA-011C-2AEBDE571E1C}"/>
              </a:ext>
            </a:extLst>
          </p:cNvPr>
          <p:cNvSpPr/>
          <p:nvPr/>
        </p:nvSpPr>
        <p:spPr>
          <a:xfrm>
            <a:off x="6631978" y="840090"/>
            <a:ext cx="4199906" cy="4864100"/>
          </a:xfrm>
          <a:prstGeom prst="roundRect">
            <a:avLst>
              <a:gd name="adj" fmla="val 53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fr-BE" sz="2400" b="1" dirty="0" err="1"/>
              <a:t>Playbook</a:t>
            </a:r>
            <a:endParaRPr lang="en-US" sz="24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E4F097-B82A-9E60-4FED-01E306E233CC}"/>
              </a:ext>
            </a:extLst>
          </p:cNvPr>
          <p:cNvSpPr/>
          <p:nvPr/>
        </p:nvSpPr>
        <p:spPr>
          <a:xfrm>
            <a:off x="6840187" y="1396457"/>
            <a:ext cx="3752603" cy="3135086"/>
          </a:xfrm>
          <a:prstGeom prst="roundRect">
            <a:avLst>
              <a:gd name="adj" fmla="val 479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fr-BE" sz="2000" b="1" dirty="0"/>
              <a:t>Play</a:t>
            </a:r>
            <a:endParaRPr lang="en-US" sz="20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1EB34B-A5C6-D6D6-EA1A-DB8452BFD28B}"/>
              </a:ext>
            </a:extLst>
          </p:cNvPr>
          <p:cNvSpPr/>
          <p:nvPr/>
        </p:nvSpPr>
        <p:spPr>
          <a:xfrm>
            <a:off x="6840186" y="4691076"/>
            <a:ext cx="3752603" cy="793668"/>
          </a:xfrm>
          <a:prstGeom prst="roundRect">
            <a:avLst>
              <a:gd name="adj" fmla="val 1979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fr-BE" sz="2000" b="1" dirty="0"/>
              <a:t>Play</a:t>
            </a:r>
            <a:endParaRPr lang="en-US" sz="20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5FB742D-190A-77DE-2488-8DCC32D6DE41}"/>
              </a:ext>
            </a:extLst>
          </p:cNvPr>
          <p:cNvSpPr/>
          <p:nvPr/>
        </p:nvSpPr>
        <p:spPr>
          <a:xfrm>
            <a:off x="6988627" y="1910066"/>
            <a:ext cx="3455719" cy="41266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fr-BE" b="1" dirty="0" err="1"/>
              <a:t>Task</a:t>
            </a:r>
            <a:endParaRPr lang="fr-BE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6563B1-65C1-1E9A-4DFC-920C571DF0D0}"/>
              </a:ext>
            </a:extLst>
          </p:cNvPr>
          <p:cNvSpPr/>
          <p:nvPr/>
        </p:nvSpPr>
        <p:spPr>
          <a:xfrm>
            <a:off x="6987162" y="2453930"/>
            <a:ext cx="3455719" cy="41266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fr-BE" b="1" dirty="0" err="1"/>
              <a:t>Task</a:t>
            </a:r>
            <a:endParaRPr lang="fr-BE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5526A3-2151-17C3-BDFC-90D700FD6430}"/>
              </a:ext>
            </a:extLst>
          </p:cNvPr>
          <p:cNvSpPr/>
          <p:nvPr/>
        </p:nvSpPr>
        <p:spPr>
          <a:xfrm>
            <a:off x="6987160" y="3538254"/>
            <a:ext cx="3455719" cy="41266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fr-BE" b="1" dirty="0" err="1"/>
              <a:t>Task</a:t>
            </a:r>
            <a:endParaRPr lang="fr-BE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985B79B-1BFD-5149-2817-B72D83753A51}"/>
              </a:ext>
            </a:extLst>
          </p:cNvPr>
          <p:cNvSpPr/>
          <p:nvPr/>
        </p:nvSpPr>
        <p:spPr>
          <a:xfrm>
            <a:off x="6987160" y="2993341"/>
            <a:ext cx="3455719" cy="41266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fr-BE" b="1" dirty="0" err="1"/>
              <a:t>Task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174900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B5CE8F-98AB-0BFD-15BA-D26221C6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My first 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Ansible playbook</a:t>
            </a:r>
            <a:endParaRPr lang="fr-BE" b="1" dirty="0">
              <a:solidFill>
                <a:schemeClr val="accent6">
                  <a:lumMod val="50000"/>
                </a:schemeClr>
              </a:solidFill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75C3BB-AE60-8908-47B3-B2B18D6B1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“Set up” my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homedir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on several HPC clusters.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accent6">
                    <a:lumMod val="50000"/>
                  </a:schemeClr>
                </a:solidFill>
              </a:rPr>
              <a:t>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800" dirty="0" err="1">
                <a:solidFill>
                  <a:schemeClr val="accent6">
                    <a:lumMod val="50000"/>
                  </a:schemeClr>
                </a:solidFill>
              </a:rPr>
              <a:t>Create</a:t>
            </a:r>
            <a:r>
              <a:rPr lang="fr-BE" sz="1800" dirty="0">
                <a:solidFill>
                  <a:schemeClr val="accent6">
                    <a:lumMod val="50000"/>
                  </a:schemeClr>
                </a:solidFill>
              </a:rPr>
              <a:t> directory on </a:t>
            </a:r>
            <a:r>
              <a:rPr lang="fr-BE" sz="1800" dirty="0" err="1">
                <a:solidFill>
                  <a:schemeClr val="accent6">
                    <a:lumMod val="50000"/>
                  </a:schemeClr>
                </a:solidFill>
              </a:rPr>
              <a:t>remote</a:t>
            </a:r>
            <a:endParaRPr lang="fr-BE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chemeClr val="accent6">
                    <a:lumMod val="50000"/>
                  </a:schemeClr>
                </a:solidFill>
              </a:rPr>
              <a:t>Copy local </a:t>
            </a:r>
            <a:r>
              <a:rPr lang="fr-BE" sz="1800" dirty="0" err="1">
                <a:solidFill>
                  <a:schemeClr val="accent6">
                    <a:lumMod val="50000"/>
                  </a:schemeClr>
                </a:solidFill>
              </a:rPr>
              <a:t>tree</a:t>
            </a:r>
            <a:r>
              <a:rPr lang="fr-BE" sz="1800" dirty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fr-BE" sz="1800" dirty="0" err="1">
                <a:solidFill>
                  <a:schemeClr val="accent6">
                    <a:lumMod val="50000"/>
                  </a:schemeClr>
                </a:solidFill>
              </a:rPr>
              <a:t>remote</a:t>
            </a:r>
            <a:endParaRPr lang="fr-BE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Can be much more complex…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0E07C-5401-4C68-2DF0-7927644D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EBE6BC-4044-52C6-2517-530713AA056E}"/>
              </a:ext>
            </a:extLst>
          </p:cNvPr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B3E6AD-579E-5698-1334-9AF53AF1C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44850" y="701748"/>
            <a:ext cx="5277607" cy="5167240"/>
          </a:xfrm>
        </p:spPr>
      </p:pic>
    </p:spTree>
    <p:extLst>
      <p:ext uri="{BB962C8B-B14F-4D97-AF65-F5344CB8AC3E}">
        <p14:creationId xmlns:p14="http://schemas.microsoft.com/office/powerpoint/2010/main" val="228132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B5CE8F-98AB-0BFD-15BA-D26221C6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Play my playbook</a:t>
            </a:r>
            <a:endParaRPr lang="fr-BE" b="1" dirty="0">
              <a:solidFill>
                <a:schemeClr val="accent6">
                  <a:lumMod val="50000"/>
                </a:schemeClr>
              </a:solidFill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75C3BB-AE60-8908-47B3-B2B18D6B1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37012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</a:rPr>
              <a:t>Activate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</a:rPr>
              <a:t>virtualenv</a:t>
            </a:r>
            <a:endParaRPr lang="fr-BE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source ~/.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venv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/ansible/bin/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activate</a:t>
            </a:r>
            <a:endParaRPr lang="fr-BE" sz="2000" dirty="0">
              <a:solidFill>
                <a:schemeClr val="accent6">
                  <a:lumMod val="50000"/>
                </a:schemeClr>
              </a:solidFill>
              <a:latin typeface="Inconsolata" panose="00000509000000000000" pitchFamily="49" charset="0"/>
              <a:ea typeface="Inconsolata" panose="00000509000000000000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accent6">
                    <a:lumMod val="50000"/>
                  </a:schemeClr>
                </a:solidFill>
              </a:rPr>
              <a:t>Run Ansible</a:t>
            </a:r>
          </a:p>
          <a:p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ansible-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playbook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-i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inventory.yml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-l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ceci_clusters</a:t>
            </a:r>
            <a:r>
              <a:rPr lang="fr-BE" sz="2000" dirty="0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 </a:t>
            </a:r>
            <a:r>
              <a:rPr lang="fr-BE" sz="2000" dirty="0" err="1">
                <a:solidFill>
                  <a:schemeClr val="accent6">
                    <a:lumMod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playbook.yml</a:t>
            </a:r>
            <a:endParaRPr lang="fr-BE" sz="2000" dirty="0">
              <a:solidFill>
                <a:schemeClr val="accent6">
                  <a:lumMod val="50000"/>
                </a:schemeClr>
              </a:solidFill>
              <a:latin typeface="Inconsolata" panose="00000509000000000000" pitchFamily="49" charset="0"/>
              <a:ea typeface="Inconsolata" panose="00000509000000000000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0E07C-5401-4C68-2DF0-7927644D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EBE6BC-4044-52C6-2517-530713AA056E}"/>
              </a:ext>
            </a:extLst>
          </p:cNvPr>
          <p:cNvSpPr txBox="1"/>
          <p:nvPr/>
        </p:nvSpPr>
        <p:spPr>
          <a:xfrm>
            <a:off x="1028700" y="701748"/>
            <a:ext cx="1295547" cy="2616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Roboto" panose="02000000000000000000" pitchFamily="2" charset="0"/>
              </a:rPr>
              <a:t>Ansible LightSpeed</a:t>
            </a:r>
          </a:p>
        </p:txBody>
      </p:sp>
      <p:pic>
        <p:nvPicPr>
          <p:cNvPr id="3" name="20231023-1135-18.0117241">
            <a:hlinkClick r:id="" action="ppaction://media"/>
            <a:extLst>
              <a:ext uri="{FF2B5EF4-FFF2-40B4-BE49-F238E27FC236}">
                <a16:creationId xmlns:a16="http://schemas.microsoft.com/office/drawing/2014/main" id="{90D019CC-F196-AA91-4F22-0BD8F11EB84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99791" y="1037996"/>
            <a:ext cx="6708947" cy="4156856"/>
          </a:xfrm>
        </p:spPr>
      </p:pic>
    </p:spTree>
    <p:extLst>
      <p:ext uri="{BB962C8B-B14F-4D97-AF65-F5344CB8AC3E}">
        <p14:creationId xmlns:p14="http://schemas.microsoft.com/office/powerpoint/2010/main" val="14078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333639"/>
      </a:dk1>
      <a:lt1>
        <a:srgbClr val="F4F5FC"/>
      </a:lt1>
      <a:dk2>
        <a:srgbClr val="353A42"/>
      </a:dk2>
      <a:lt2>
        <a:srgbClr val="FFFFFF"/>
      </a:lt2>
      <a:accent1>
        <a:srgbClr val="DB6C30"/>
      </a:accent1>
      <a:accent2>
        <a:srgbClr val="DB6C30"/>
      </a:accent2>
      <a:accent3>
        <a:srgbClr val="DB6C30"/>
      </a:accent3>
      <a:accent4>
        <a:srgbClr val="DB6C30"/>
      </a:accent4>
      <a:accent5>
        <a:srgbClr val="DB6C30"/>
      </a:accent5>
      <a:accent6>
        <a:srgbClr val="AAB2BD"/>
      </a:accent6>
      <a:hlink>
        <a:srgbClr val="F8960D"/>
      </a:hlink>
      <a:folHlink>
        <a:srgbClr val="D70444"/>
      </a:folHlink>
    </a:clrScheme>
    <a:fontScheme name="VSC">
      <a:majorFont>
        <a:latin typeface="FlandersArtSans-Bold"/>
        <a:ea typeface=""/>
        <a:cs typeface=""/>
      </a:majorFont>
      <a:minorFont>
        <a:latin typeface="FlandersArt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C_Presentation_Full_2020.potx" id="{742BF3E0-145D-4861-BBF2-4767D7BEDFF0}" vid="{279E4DF6-C1A3-4B33-9CB7-7D12E97CC5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6ED2AEBFB6B49A44867A9CB13E50C" ma:contentTypeVersion="10" ma:contentTypeDescription="Create a new document." ma:contentTypeScope="" ma:versionID="d4dc373555cbce8227f25037d92c7959">
  <xsd:schema xmlns:xsd="http://www.w3.org/2001/XMLSchema" xmlns:xs="http://www.w3.org/2001/XMLSchema" xmlns:p="http://schemas.microsoft.com/office/2006/metadata/properties" xmlns:ns2="40ea41a1-1a64-4254-b89d-f57f52f18239" xmlns:ns3="7f0f6dc3-8911-43bf-9acc-724b3ec9b709" targetNamespace="http://schemas.microsoft.com/office/2006/metadata/properties" ma:root="true" ma:fieldsID="babb27c27b98f5df42ed49cb62ed5c3e" ns2:_="" ns3:_="">
    <xsd:import namespace="40ea41a1-1a64-4254-b89d-f57f52f18239"/>
    <xsd:import namespace="7f0f6dc3-8911-43bf-9acc-724b3ec9b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a41a1-1a64-4254-b89d-f57f52f18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f6dc3-8911-43bf-9acc-724b3ec9b7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3f6bf7f-74cb-47b6-be14-4aea2f4e2509}" ma:internalName="TaxCatchAll" ma:showField="CatchAllData" ma:web="7f0f6dc3-8911-43bf-9acc-724b3ec9b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0f6dc3-8911-43bf-9acc-724b3ec9b709" xsi:nil="true"/>
    <lcf76f155ced4ddcb4097134ff3c332f xmlns="40ea41a1-1a64-4254-b89d-f57f52f1823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ADA740-8831-41D0-A1A4-5B5809864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ea41a1-1a64-4254-b89d-f57f52f18239"/>
    <ds:schemaRef ds:uri="7f0f6dc3-8911-43bf-9acc-724b3ec9b7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9EF0B2-DBA7-4681-87F8-17929F125FA4}">
  <ds:schemaRefs>
    <ds:schemaRef ds:uri="http://schemas.microsoft.com/office/2006/metadata/properties"/>
    <ds:schemaRef ds:uri="http://schemas.microsoft.com/office/infopath/2007/PartnerControls"/>
    <ds:schemaRef ds:uri="7f0f6dc3-8911-43bf-9acc-724b3ec9b709"/>
    <ds:schemaRef ds:uri="40ea41a1-1a64-4254-b89d-f57f52f18239"/>
  </ds:schemaRefs>
</ds:datastoreItem>
</file>

<file path=customXml/itemProps3.xml><?xml version="1.0" encoding="utf-8"?>
<ds:datastoreItem xmlns:ds="http://schemas.openxmlformats.org/officeDocument/2006/customXml" ds:itemID="{01C82D52-82F2-4997-B857-BA95A463D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VSC_Presentation_Full_2020</Template>
  <TotalTime>1608</TotalTime>
  <Words>1963</Words>
  <Application>Microsoft Macintosh PowerPoint</Application>
  <PresentationFormat>Widescreen</PresentationFormat>
  <Paragraphs>304</Paragraphs>
  <Slides>21</Slides>
  <Notes>21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 Unicode MS</vt:lpstr>
      <vt:lpstr>Arial</vt:lpstr>
      <vt:lpstr>Calibri</vt:lpstr>
      <vt:lpstr>FlandersArtSans-Bold</vt:lpstr>
      <vt:lpstr>FlandersArtSans-Medium</vt:lpstr>
      <vt:lpstr>FlandersArtSans-Regular</vt:lpstr>
      <vt:lpstr>Inconsolata</vt:lpstr>
      <vt:lpstr>Lato</vt:lpstr>
      <vt:lpstr>Office Theme</vt:lpstr>
      <vt:lpstr>PowerPoint Presentation</vt:lpstr>
      <vt:lpstr>PowerPoint Presentation</vt:lpstr>
      <vt:lpstr>PowerPoint Presentation</vt:lpstr>
      <vt:lpstr>Ansible installation</vt:lpstr>
      <vt:lpstr>Custom installation</vt:lpstr>
      <vt:lpstr>Ansible Inventory</vt:lpstr>
      <vt:lpstr>Anatomy of an  Ansible playbook</vt:lpstr>
      <vt:lpstr>My first  Ansible playbook</vt:lpstr>
      <vt:lpstr>Play my playbook</vt:lpstr>
      <vt:lpstr>Idempotent play</vt:lpstr>
      <vt:lpstr>What is Ansible Lighspeed?</vt:lpstr>
      <vt:lpstr>Step 1: install VS Code extension</vt:lpstr>
      <vt:lpstr>Step 2: enable LightSpeed</vt:lpstr>
      <vt:lpstr>Step 2: enable LightSpeed</vt:lpstr>
      <vt:lpstr>Step 3: Connect VS Code with Lightspeed.</vt:lpstr>
      <vt:lpstr>Step 3: Connect VS Code with Lightspeed.</vt:lpstr>
      <vt:lpstr>Step 3: Connect VS Code with Lightspeed.</vt:lpstr>
      <vt:lpstr>Step 3: Connect VS Code with Lightspeed.</vt:lpstr>
      <vt:lpstr>Let’s generate!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Frédéric Wautelet</dc:creator>
  <cp:lastModifiedBy>Microsoft Office User</cp:lastModifiedBy>
  <cp:revision>2</cp:revision>
  <dcterms:created xsi:type="dcterms:W3CDTF">2023-10-04T08:39:24Z</dcterms:created>
  <dcterms:modified xsi:type="dcterms:W3CDTF">2023-11-28T08:32:52Z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0x010100ECD6ED2AEBFB6B49A44867A9CB13E50C</vt:lpwstr>
  </property>
</Properties>
</file>