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378" r:id="rId2"/>
    <p:sldId id="555" r:id="rId3"/>
    <p:sldId id="556" r:id="rId4"/>
    <p:sldId id="569" r:id="rId5"/>
    <p:sldId id="557" r:id="rId6"/>
    <p:sldId id="559" r:id="rId7"/>
    <p:sldId id="560" r:id="rId8"/>
    <p:sldId id="563" r:id="rId9"/>
    <p:sldId id="564" r:id="rId10"/>
    <p:sldId id="565" r:id="rId11"/>
    <p:sldId id="566" r:id="rId12"/>
    <p:sldId id="567" r:id="rId13"/>
    <p:sldId id="568" r:id="rId14"/>
    <p:sldId id="571" r:id="rId15"/>
    <p:sldId id="570" r:id="rId16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landersArtSans-Regular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landersArtSans-Regular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landersArtSans-Regular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landersArtSans-Regular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FlandersArtSans-Regular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FlandersArtSans-Regular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FlandersArtSans-Regular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FlandersArtSans-Regular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FlandersArtSans-Regular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B6C30"/>
    <a:srgbClr val="DB6D32"/>
    <a:srgbClr val="FFFFFF"/>
    <a:srgbClr val="F3F3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B432D8-6C7C-604A-A7F9-3AD863AE8392}" v="313" dt="2022-06-20T15:03:19.0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0016" autoAdjust="0"/>
  </p:normalViewPr>
  <p:slideViewPr>
    <p:cSldViewPr snapToGrid="0">
      <p:cViewPr varScale="1">
        <p:scale>
          <a:sx n="88" d="100"/>
          <a:sy n="88" d="100"/>
        </p:scale>
        <p:origin x="184" y="32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wald Pauwels" userId="5c6e0985-1aa1-49cc-a00e-1ce226056b88" providerId="ADAL" clId="{A2B432D8-6C7C-604A-A7F9-3AD863AE8392}"/>
    <pc:docChg chg="undo custSel addSld delSld modSld sldOrd">
      <pc:chgData name="Ewald Pauwels" userId="5c6e0985-1aa1-49cc-a00e-1ce226056b88" providerId="ADAL" clId="{A2B432D8-6C7C-604A-A7F9-3AD863AE8392}" dt="2022-06-20T15:03:48.851" v="3785" actId="20577"/>
      <pc:docMkLst>
        <pc:docMk/>
      </pc:docMkLst>
      <pc:sldChg chg="modSp">
        <pc:chgData name="Ewald Pauwels" userId="5c6e0985-1aa1-49cc-a00e-1ce226056b88" providerId="ADAL" clId="{A2B432D8-6C7C-604A-A7F9-3AD863AE8392}" dt="2022-06-17T10:09:49.631" v="51" actId="20577"/>
        <pc:sldMkLst>
          <pc:docMk/>
          <pc:sldMk cId="0" sldId="378"/>
        </pc:sldMkLst>
        <pc:spChg chg="mod">
          <ac:chgData name="Ewald Pauwels" userId="5c6e0985-1aa1-49cc-a00e-1ce226056b88" providerId="ADAL" clId="{A2B432D8-6C7C-604A-A7F9-3AD863AE8392}" dt="2022-06-17T10:09:49.631" v="51" actId="20577"/>
          <ac:spMkLst>
            <pc:docMk/>
            <pc:sldMk cId="0" sldId="378"/>
            <ac:spMk id="5" creationId="{DA011F92-8D53-4174-A7CE-13D4EFD377DA}"/>
          </ac:spMkLst>
        </pc:spChg>
      </pc:sldChg>
      <pc:sldChg chg="add del modNotesTx">
        <pc:chgData name="Ewald Pauwels" userId="5c6e0985-1aa1-49cc-a00e-1ce226056b88" providerId="ADAL" clId="{A2B432D8-6C7C-604A-A7F9-3AD863AE8392}" dt="2022-06-20T14:38:06.001" v="3395" actId="2696"/>
        <pc:sldMkLst>
          <pc:docMk/>
          <pc:sldMk cId="1927555394" sldId="554"/>
        </pc:sldMkLst>
      </pc:sldChg>
      <pc:sldChg chg="addSp delSp modSp add mod delAnim modAnim modNotesTx">
        <pc:chgData name="Ewald Pauwels" userId="5c6e0985-1aa1-49cc-a00e-1ce226056b88" providerId="ADAL" clId="{A2B432D8-6C7C-604A-A7F9-3AD863AE8392}" dt="2022-06-17T12:48:06.573" v="997" actId="14100"/>
        <pc:sldMkLst>
          <pc:docMk/>
          <pc:sldMk cId="128550748" sldId="555"/>
        </pc:sldMkLst>
        <pc:spChg chg="del">
          <ac:chgData name="Ewald Pauwels" userId="5c6e0985-1aa1-49cc-a00e-1ce226056b88" providerId="ADAL" clId="{A2B432D8-6C7C-604A-A7F9-3AD863AE8392}" dt="2022-06-17T11:55:53.417" v="223" actId="478"/>
          <ac:spMkLst>
            <pc:docMk/>
            <pc:sldMk cId="128550748" sldId="555"/>
            <ac:spMk id="2" creationId="{090CB683-AAD6-469D-AE16-4B049947DF2D}"/>
          </ac:spMkLst>
        </pc:spChg>
        <pc:spChg chg="add del mod">
          <ac:chgData name="Ewald Pauwels" userId="5c6e0985-1aa1-49cc-a00e-1ce226056b88" providerId="ADAL" clId="{A2B432D8-6C7C-604A-A7F9-3AD863AE8392}" dt="2022-06-17T11:58:12.529" v="241" actId="478"/>
          <ac:spMkLst>
            <pc:docMk/>
            <pc:sldMk cId="128550748" sldId="555"/>
            <ac:spMk id="4" creationId="{4E8BA854-8F6C-24AC-DC82-30D100086189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5" creationId="{D788D725-9122-A755-DDE3-63B25C9DF145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6" creationId="{0E007B13-30F7-F3C6-41AD-0E474067B607}"/>
          </ac:spMkLst>
        </pc:spChg>
        <pc:spChg chg="add mod">
          <ac:chgData name="Ewald Pauwels" userId="5c6e0985-1aa1-49cc-a00e-1ce226056b88" providerId="ADAL" clId="{A2B432D8-6C7C-604A-A7F9-3AD863AE8392}" dt="2022-06-17T12:08:47.779" v="464" actId="20577"/>
          <ac:spMkLst>
            <pc:docMk/>
            <pc:sldMk cId="128550748" sldId="555"/>
            <ac:spMk id="7" creationId="{F795D3CB-AA0E-0A6B-C5D9-64A76FB10586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8" creationId="{14B64614-F492-164F-43EF-BB592288DEED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10" creationId="{512DB5F4-66A8-B85E-B449-7123B1F356F2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12" creationId="{3246A999-7D98-AC74-6F58-97E80D8053C3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14" creationId="{34F679C5-AB3D-4CED-47DD-C9DC5A614722}"/>
          </ac:spMkLst>
        </pc:spChg>
        <pc:spChg chg="add del mod">
          <ac:chgData name="Ewald Pauwels" userId="5c6e0985-1aa1-49cc-a00e-1ce226056b88" providerId="ADAL" clId="{A2B432D8-6C7C-604A-A7F9-3AD863AE8392}" dt="2022-06-17T11:55:59.045" v="225" actId="478"/>
          <ac:spMkLst>
            <pc:docMk/>
            <pc:sldMk cId="128550748" sldId="555"/>
            <ac:spMk id="15" creationId="{61DFCE36-7B6B-8089-6483-423287AE691E}"/>
          </ac:spMkLst>
        </pc:spChg>
        <pc:spChg chg="add del mod">
          <ac:chgData name="Ewald Pauwels" userId="5c6e0985-1aa1-49cc-a00e-1ce226056b88" providerId="ADAL" clId="{A2B432D8-6C7C-604A-A7F9-3AD863AE8392}" dt="2022-06-17T11:56:38.035" v="229" actId="478"/>
          <ac:spMkLst>
            <pc:docMk/>
            <pc:sldMk cId="128550748" sldId="555"/>
            <ac:spMk id="16" creationId="{95FE4FCA-32B8-C73F-1590-19B6B572804D}"/>
          </ac:spMkLst>
        </pc:spChg>
        <pc:spChg chg="add del mod">
          <ac:chgData name="Ewald Pauwels" userId="5c6e0985-1aa1-49cc-a00e-1ce226056b88" providerId="ADAL" clId="{A2B432D8-6C7C-604A-A7F9-3AD863AE8392}" dt="2022-06-17T11:56:38.799" v="230" actId="478"/>
          <ac:spMkLst>
            <pc:docMk/>
            <pc:sldMk cId="128550748" sldId="555"/>
            <ac:spMk id="17" creationId="{8452ED2B-29FD-6079-CBF4-23FA25C8CD7E}"/>
          </ac:spMkLst>
        </pc:spChg>
        <pc:spChg chg="add del mod">
          <ac:chgData name="Ewald Pauwels" userId="5c6e0985-1aa1-49cc-a00e-1ce226056b88" providerId="ADAL" clId="{A2B432D8-6C7C-604A-A7F9-3AD863AE8392}" dt="2022-06-17T11:56:55.095" v="234" actId="478"/>
          <ac:spMkLst>
            <pc:docMk/>
            <pc:sldMk cId="128550748" sldId="555"/>
            <ac:spMk id="18" creationId="{C313199D-7D35-278C-268F-D61F28D15C30}"/>
          </ac:spMkLst>
        </pc:spChg>
        <pc:spChg chg="add del mod">
          <ac:chgData name="Ewald Pauwels" userId="5c6e0985-1aa1-49cc-a00e-1ce226056b88" providerId="ADAL" clId="{A2B432D8-6C7C-604A-A7F9-3AD863AE8392}" dt="2022-06-17T11:56:54.072" v="233" actId="478"/>
          <ac:spMkLst>
            <pc:docMk/>
            <pc:sldMk cId="128550748" sldId="555"/>
            <ac:spMk id="19" creationId="{DA9C4695-5F9A-C0B2-E108-E4626C9AE757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20" creationId="{30F7659E-B409-9100-372A-A0AA57EC19FD}"/>
          </ac:spMkLst>
        </pc:spChg>
        <pc:spChg chg="add mod">
          <ac:chgData name="Ewald Pauwels" userId="5c6e0985-1aa1-49cc-a00e-1ce226056b88" providerId="ADAL" clId="{A2B432D8-6C7C-604A-A7F9-3AD863AE8392}" dt="2022-06-17T11:58:31.567" v="287" actId="1037"/>
          <ac:spMkLst>
            <pc:docMk/>
            <pc:sldMk cId="128550748" sldId="555"/>
            <ac:spMk id="21" creationId="{AD24A69A-D6A6-73C2-02F0-91A99BF25475}"/>
          </ac:spMkLst>
        </pc:spChg>
        <pc:spChg chg="add mod">
          <ac:chgData name="Ewald Pauwels" userId="5c6e0985-1aa1-49cc-a00e-1ce226056b88" providerId="ADAL" clId="{A2B432D8-6C7C-604A-A7F9-3AD863AE8392}" dt="2022-06-17T12:01:05.299" v="411" actId="1037"/>
          <ac:spMkLst>
            <pc:docMk/>
            <pc:sldMk cId="128550748" sldId="555"/>
            <ac:spMk id="25" creationId="{BF4A735E-265B-8ECE-7765-A181C15BB22D}"/>
          </ac:spMkLst>
        </pc:spChg>
        <pc:spChg chg="add mod">
          <ac:chgData name="Ewald Pauwels" userId="5c6e0985-1aa1-49cc-a00e-1ce226056b88" providerId="ADAL" clId="{A2B432D8-6C7C-604A-A7F9-3AD863AE8392}" dt="2022-06-17T12:00:43.230" v="397" actId="1035"/>
          <ac:spMkLst>
            <pc:docMk/>
            <pc:sldMk cId="128550748" sldId="555"/>
            <ac:spMk id="26" creationId="{A1299559-0435-6D9B-CF63-EC6316169724}"/>
          </ac:spMkLst>
        </pc:spChg>
        <pc:spChg chg="mod">
          <ac:chgData name="Ewald Pauwels" userId="5c6e0985-1aa1-49cc-a00e-1ce226056b88" providerId="ADAL" clId="{A2B432D8-6C7C-604A-A7F9-3AD863AE8392}" dt="2022-06-17T11:56:29.994" v="228" actId="14100"/>
          <ac:spMkLst>
            <pc:docMk/>
            <pc:sldMk cId="128550748" sldId="555"/>
            <ac:spMk id="14339" creationId="{4CD40FF4-7C51-4DCD-A953-4293A1F1DCC4}"/>
          </ac:spMkLst>
        </pc:spChg>
        <pc:picChg chg="add mod">
          <ac:chgData name="Ewald Pauwels" userId="5c6e0985-1aa1-49cc-a00e-1ce226056b88" providerId="ADAL" clId="{A2B432D8-6C7C-604A-A7F9-3AD863AE8392}" dt="2022-06-17T11:58:31.567" v="287" actId="1037"/>
          <ac:picMkLst>
            <pc:docMk/>
            <pc:sldMk cId="128550748" sldId="555"/>
            <ac:picMk id="9" creationId="{9ACEB370-A03D-9A1C-2A3A-0DBEC085C7B4}"/>
          </ac:picMkLst>
        </pc:picChg>
        <pc:picChg chg="add mod">
          <ac:chgData name="Ewald Pauwels" userId="5c6e0985-1aa1-49cc-a00e-1ce226056b88" providerId="ADAL" clId="{A2B432D8-6C7C-604A-A7F9-3AD863AE8392}" dt="2022-06-17T11:58:31.567" v="287" actId="1037"/>
          <ac:picMkLst>
            <pc:docMk/>
            <pc:sldMk cId="128550748" sldId="555"/>
            <ac:picMk id="11" creationId="{37063434-B6B5-836A-DB7B-A5CF85BCE52D}"/>
          </ac:picMkLst>
        </pc:picChg>
        <pc:picChg chg="add mod">
          <ac:chgData name="Ewald Pauwels" userId="5c6e0985-1aa1-49cc-a00e-1ce226056b88" providerId="ADAL" clId="{A2B432D8-6C7C-604A-A7F9-3AD863AE8392}" dt="2022-06-17T11:58:31.567" v="287" actId="1037"/>
          <ac:picMkLst>
            <pc:docMk/>
            <pc:sldMk cId="128550748" sldId="555"/>
            <ac:picMk id="13" creationId="{1FD20FEE-77BA-20A9-8547-13BC331C7AFF}"/>
          </ac:picMkLst>
        </pc:picChg>
        <pc:picChg chg="add mod">
          <ac:chgData name="Ewald Pauwels" userId="5c6e0985-1aa1-49cc-a00e-1ce226056b88" providerId="ADAL" clId="{A2B432D8-6C7C-604A-A7F9-3AD863AE8392}" dt="2022-06-17T12:00:43.230" v="397" actId="1035"/>
          <ac:picMkLst>
            <pc:docMk/>
            <pc:sldMk cId="128550748" sldId="555"/>
            <ac:picMk id="22" creationId="{90CE3E6B-D3C9-0FC7-FE0F-D1E4044D82CF}"/>
          </ac:picMkLst>
        </pc:picChg>
        <pc:picChg chg="add mod">
          <ac:chgData name="Ewald Pauwels" userId="5c6e0985-1aa1-49cc-a00e-1ce226056b88" providerId="ADAL" clId="{A2B432D8-6C7C-604A-A7F9-3AD863AE8392}" dt="2022-06-17T12:48:06.573" v="997" actId="14100"/>
          <ac:picMkLst>
            <pc:docMk/>
            <pc:sldMk cId="128550748" sldId="555"/>
            <ac:picMk id="23" creationId="{D039869F-5AD6-8877-8CF6-2E5785632A6E}"/>
          </ac:picMkLst>
        </pc:picChg>
        <pc:picChg chg="add del mod">
          <ac:chgData name="Ewald Pauwels" userId="5c6e0985-1aa1-49cc-a00e-1ce226056b88" providerId="ADAL" clId="{A2B432D8-6C7C-604A-A7F9-3AD863AE8392}" dt="2022-06-17T11:57:47.918" v="239" actId="478"/>
          <ac:picMkLst>
            <pc:docMk/>
            <pc:sldMk cId="128550748" sldId="555"/>
            <ac:picMk id="24" creationId="{8EADC944-BCE7-D954-BF3B-221D8AE36B3F}"/>
          </ac:picMkLst>
        </pc:picChg>
      </pc:sldChg>
      <pc:sldChg chg="addSp delSp modSp add mod delAnim modAnim modNotesTx">
        <pc:chgData name="Ewald Pauwels" userId="5c6e0985-1aa1-49cc-a00e-1ce226056b88" providerId="ADAL" clId="{A2B432D8-6C7C-604A-A7F9-3AD863AE8392}" dt="2022-06-17T13:07:18.347" v="1059" actId="404"/>
        <pc:sldMkLst>
          <pc:docMk/>
          <pc:sldMk cId="3796391246" sldId="556"/>
        </pc:sldMkLst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5" creationId="{D788D725-9122-A755-DDE3-63B25C9DF145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6" creationId="{0E007B13-30F7-F3C6-41AD-0E474067B607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7" creationId="{F795D3CB-AA0E-0A6B-C5D9-64A76FB10586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8" creationId="{14B64614-F492-164F-43EF-BB592288DEED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10" creationId="{512DB5F4-66A8-B85E-B449-7123B1F356F2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12" creationId="{3246A999-7D98-AC74-6F58-97E80D8053C3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14" creationId="{34F679C5-AB3D-4CED-47DD-C9DC5A614722}"/>
          </ac:spMkLst>
        </pc:spChg>
        <pc:spChg chg="add mod">
          <ac:chgData name="Ewald Pauwels" userId="5c6e0985-1aa1-49cc-a00e-1ce226056b88" providerId="ADAL" clId="{A2B432D8-6C7C-604A-A7F9-3AD863AE8392}" dt="2022-06-17T13:07:18.347" v="1059" actId="404"/>
          <ac:spMkLst>
            <pc:docMk/>
            <pc:sldMk cId="3796391246" sldId="556"/>
            <ac:spMk id="19" creationId="{F0766196-7677-BFE5-78F6-77BECD9B0552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20" creationId="{30F7659E-B409-9100-372A-A0AA57EC19FD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21" creationId="{AD24A69A-D6A6-73C2-02F0-91A99BF25475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25" creationId="{BF4A735E-265B-8ECE-7765-A181C15BB22D}"/>
          </ac:spMkLst>
        </pc:spChg>
        <pc:spChg chg="del">
          <ac:chgData name="Ewald Pauwels" userId="5c6e0985-1aa1-49cc-a00e-1ce226056b88" providerId="ADAL" clId="{A2B432D8-6C7C-604A-A7F9-3AD863AE8392}" dt="2022-06-17T12:03:10.831" v="444" actId="478"/>
          <ac:spMkLst>
            <pc:docMk/>
            <pc:sldMk cId="3796391246" sldId="556"/>
            <ac:spMk id="26" creationId="{A1299559-0435-6D9B-CF63-EC6316169724}"/>
          </ac:spMkLst>
        </pc:spChg>
        <pc:spChg chg="mod">
          <ac:chgData name="Ewald Pauwels" userId="5c6e0985-1aa1-49cc-a00e-1ce226056b88" providerId="ADAL" clId="{A2B432D8-6C7C-604A-A7F9-3AD863AE8392}" dt="2022-06-17T12:02:41.466" v="443" actId="20577"/>
          <ac:spMkLst>
            <pc:docMk/>
            <pc:sldMk cId="3796391246" sldId="556"/>
            <ac:spMk id="14339" creationId="{4CD40FF4-7C51-4DCD-A953-4293A1F1DCC4}"/>
          </ac:spMkLst>
        </pc:spChg>
        <pc:picChg chg="add del mod modCrop">
          <ac:chgData name="Ewald Pauwels" userId="5c6e0985-1aa1-49cc-a00e-1ce226056b88" providerId="ADAL" clId="{A2B432D8-6C7C-604A-A7F9-3AD863AE8392}" dt="2022-06-17T12:24:40.212" v="757" actId="478"/>
          <ac:picMkLst>
            <pc:docMk/>
            <pc:sldMk cId="3796391246" sldId="556"/>
            <ac:picMk id="3" creationId="{FE16634C-FABA-423A-A5D9-5FF4F21F5904}"/>
          </ac:picMkLst>
        </pc:picChg>
        <pc:picChg chg="del">
          <ac:chgData name="Ewald Pauwels" userId="5c6e0985-1aa1-49cc-a00e-1ce226056b88" providerId="ADAL" clId="{A2B432D8-6C7C-604A-A7F9-3AD863AE8392}" dt="2022-06-17T12:03:10.831" v="444" actId="478"/>
          <ac:picMkLst>
            <pc:docMk/>
            <pc:sldMk cId="3796391246" sldId="556"/>
            <ac:picMk id="9" creationId="{9ACEB370-A03D-9A1C-2A3A-0DBEC085C7B4}"/>
          </ac:picMkLst>
        </pc:picChg>
        <pc:picChg chg="del">
          <ac:chgData name="Ewald Pauwels" userId="5c6e0985-1aa1-49cc-a00e-1ce226056b88" providerId="ADAL" clId="{A2B432D8-6C7C-604A-A7F9-3AD863AE8392}" dt="2022-06-17T12:03:10.831" v="444" actId="478"/>
          <ac:picMkLst>
            <pc:docMk/>
            <pc:sldMk cId="3796391246" sldId="556"/>
            <ac:picMk id="11" creationId="{37063434-B6B5-836A-DB7B-A5CF85BCE52D}"/>
          </ac:picMkLst>
        </pc:picChg>
        <pc:picChg chg="del">
          <ac:chgData name="Ewald Pauwels" userId="5c6e0985-1aa1-49cc-a00e-1ce226056b88" providerId="ADAL" clId="{A2B432D8-6C7C-604A-A7F9-3AD863AE8392}" dt="2022-06-17T12:03:10.831" v="444" actId="478"/>
          <ac:picMkLst>
            <pc:docMk/>
            <pc:sldMk cId="3796391246" sldId="556"/>
            <ac:picMk id="13" creationId="{1FD20FEE-77BA-20A9-8547-13BC331C7AFF}"/>
          </ac:picMkLst>
        </pc:picChg>
        <pc:picChg chg="add mod">
          <ac:chgData name="Ewald Pauwels" userId="5c6e0985-1aa1-49cc-a00e-1ce226056b88" providerId="ADAL" clId="{A2B432D8-6C7C-604A-A7F9-3AD863AE8392}" dt="2022-06-17T12:27:55.214" v="788" actId="1036"/>
          <ac:picMkLst>
            <pc:docMk/>
            <pc:sldMk cId="3796391246" sldId="556"/>
            <ac:picMk id="15" creationId="{895A99CD-AF52-0784-7A27-85ACD03BC738}"/>
          </ac:picMkLst>
        </pc:picChg>
        <pc:picChg chg="add del mod">
          <ac:chgData name="Ewald Pauwels" userId="5c6e0985-1aa1-49cc-a00e-1ce226056b88" providerId="ADAL" clId="{A2B432D8-6C7C-604A-A7F9-3AD863AE8392}" dt="2022-06-17T12:25:51.716" v="770" actId="478"/>
          <ac:picMkLst>
            <pc:docMk/>
            <pc:sldMk cId="3796391246" sldId="556"/>
            <ac:picMk id="17" creationId="{840DA8C0-B62A-BD59-F640-845D8C8733C7}"/>
          </ac:picMkLst>
        </pc:picChg>
        <pc:picChg chg="del">
          <ac:chgData name="Ewald Pauwels" userId="5c6e0985-1aa1-49cc-a00e-1ce226056b88" providerId="ADAL" clId="{A2B432D8-6C7C-604A-A7F9-3AD863AE8392}" dt="2022-06-17T12:03:10.831" v="444" actId="478"/>
          <ac:picMkLst>
            <pc:docMk/>
            <pc:sldMk cId="3796391246" sldId="556"/>
            <ac:picMk id="22" creationId="{90CE3E6B-D3C9-0FC7-FE0F-D1E4044D82CF}"/>
          </ac:picMkLst>
        </pc:picChg>
        <pc:picChg chg="del">
          <ac:chgData name="Ewald Pauwels" userId="5c6e0985-1aa1-49cc-a00e-1ce226056b88" providerId="ADAL" clId="{A2B432D8-6C7C-604A-A7F9-3AD863AE8392}" dt="2022-06-17T12:03:10.831" v="444" actId="478"/>
          <ac:picMkLst>
            <pc:docMk/>
            <pc:sldMk cId="3796391246" sldId="556"/>
            <ac:picMk id="23" creationId="{D039869F-5AD6-8877-8CF6-2E5785632A6E}"/>
          </ac:picMkLst>
        </pc:picChg>
        <pc:picChg chg="add del mod">
          <ac:chgData name="Ewald Pauwels" userId="5c6e0985-1aa1-49cc-a00e-1ce226056b88" providerId="ADAL" clId="{A2B432D8-6C7C-604A-A7F9-3AD863AE8392}" dt="2022-06-17T12:13:15.960" v="522" actId="478"/>
          <ac:picMkLst>
            <pc:docMk/>
            <pc:sldMk cId="3796391246" sldId="556"/>
            <ac:picMk id="24" creationId="{E1FA9F88-559C-526D-096E-96166E7CA536}"/>
          </ac:picMkLst>
        </pc:picChg>
        <pc:picChg chg="add mod">
          <ac:chgData name="Ewald Pauwels" userId="5c6e0985-1aa1-49cc-a00e-1ce226056b88" providerId="ADAL" clId="{A2B432D8-6C7C-604A-A7F9-3AD863AE8392}" dt="2022-06-17T12:13:28.559" v="523" actId="14100"/>
          <ac:picMkLst>
            <pc:docMk/>
            <pc:sldMk cId="3796391246" sldId="556"/>
            <ac:picMk id="27" creationId="{3D3EB0AB-4C53-717E-B956-B9FF8F40F5C7}"/>
          </ac:picMkLst>
        </pc:picChg>
        <pc:picChg chg="add mod">
          <ac:chgData name="Ewald Pauwels" userId="5c6e0985-1aa1-49cc-a00e-1ce226056b88" providerId="ADAL" clId="{A2B432D8-6C7C-604A-A7F9-3AD863AE8392}" dt="2022-06-17T12:27:55.214" v="788" actId="1036"/>
          <ac:picMkLst>
            <pc:docMk/>
            <pc:sldMk cId="3796391246" sldId="556"/>
            <ac:picMk id="28" creationId="{DB767CB9-809E-869E-98E1-266CC9A616BF}"/>
          </ac:picMkLst>
        </pc:picChg>
        <pc:picChg chg="add mod">
          <ac:chgData name="Ewald Pauwels" userId="5c6e0985-1aa1-49cc-a00e-1ce226056b88" providerId="ADAL" clId="{A2B432D8-6C7C-604A-A7F9-3AD863AE8392}" dt="2022-06-17T12:27:44.376" v="779" actId="571"/>
          <ac:picMkLst>
            <pc:docMk/>
            <pc:sldMk cId="3796391246" sldId="556"/>
            <ac:picMk id="30" creationId="{72EF8459-0B05-8A1B-347F-9A5C0AC7B9E1}"/>
          </ac:picMkLst>
        </pc:picChg>
        <pc:picChg chg="add mod">
          <ac:chgData name="Ewald Pauwels" userId="5c6e0985-1aa1-49cc-a00e-1ce226056b88" providerId="ADAL" clId="{A2B432D8-6C7C-604A-A7F9-3AD863AE8392}" dt="2022-06-17T13:06:51.892" v="1050" actId="14100"/>
          <ac:picMkLst>
            <pc:docMk/>
            <pc:sldMk cId="3796391246" sldId="556"/>
            <ac:picMk id="31" creationId="{2DF76C40-574E-99A7-51A8-6C0C4DE5D8BA}"/>
          </ac:picMkLst>
        </pc:picChg>
        <pc:picChg chg="add mod">
          <ac:chgData name="Ewald Pauwels" userId="5c6e0985-1aa1-49cc-a00e-1ce226056b88" providerId="ADAL" clId="{A2B432D8-6C7C-604A-A7F9-3AD863AE8392}" dt="2022-06-17T13:06:57.269" v="1052" actId="1076"/>
          <ac:picMkLst>
            <pc:docMk/>
            <pc:sldMk cId="3796391246" sldId="556"/>
            <ac:picMk id="32" creationId="{C5AC9EA1-01A7-E254-6A6F-06C482E76E2C}"/>
          </ac:picMkLst>
        </pc:picChg>
      </pc:sldChg>
      <pc:sldChg chg="addSp modSp add mod modNotesTx">
        <pc:chgData name="Ewald Pauwels" userId="5c6e0985-1aa1-49cc-a00e-1ce226056b88" providerId="ADAL" clId="{A2B432D8-6C7C-604A-A7F9-3AD863AE8392}" dt="2022-06-20T13:02:31.556" v="2959" actId="5793"/>
        <pc:sldMkLst>
          <pc:docMk/>
          <pc:sldMk cId="2178523380" sldId="557"/>
        </pc:sldMkLst>
        <pc:spChg chg="mod">
          <ac:chgData name="Ewald Pauwels" userId="5c6e0985-1aa1-49cc-a00e-1ce226056b88" providerId="ADAL" clId="{A2B432D8-6C7C-604A-A7F9-3AD863AE8392}" dt="2022-06-17T14:14:50.257" v="1785" actId="255"/>
          <ac:spMkLst>
            <pc:docMk/>
            <pc:sldMk cId="2178523380" sldId="557"/>
            <ac:spMk id="19" creationId="{F0766196-7677-BFE5-78F6-77BECD9B0552}"/>
          </ac:spMkLst>
        </pc:spChg>
        <pc:spChg chg="mod">
          <ac:chgData name="Ewald Pauwels" userId="5c6e0985-1aa1-49cc-a00e-1ce226056b88" providerId="ADAL" clId="{A2B432D8-6C7C-604A-A7F9-3AD863AE8392}" dt="2022-06-20T13:02:31.556" v="2959" actId="5793"/>
          <ac:spMkLst>
            <pc:docMk/>
            <pc:sldMk cId="2178523380" sldId="557"/>
            <ac:spMk id="14339" creationId="{4CD40FF4-7C51-4DCD-A953-4293A1F1DCC4}"/>
          </ac:spMkLst>
        </pc:spChg>
        <pc:picChg chg="add mod modCrop">
          <ac:chgData name="Ewald Pauwels" userId="5c6e0985-1aa1-49cc-a00e-1ce226056b88" providerId="ADAL" clId="{A2B432D8-6C7C-604A-A7F9-3AD863AE8392}" dt="2022-06-17T12:30:51.138" v="824" actId="1036"/>
          <ac:picMkLst>
            <pc:docMk/>
            <pc:sldMk cId="2178523380" sldId="557"/>
            <ac:picMk id="3" creationId="{8FF2262B-5142-ABD0-38AA-A7633FFD1D6F}"/>
          </ac:picMkLst>
        </pc:picChg>
        <pc:picChg chg="add mod">
          <ac:chgData name="Ewald Pauwels" userId="5c6e0985-1aa1-49cc-a00e-1ce226056b88" providerId="ADAL" clId="{A2B432D8-6C7C-604A-A7F9-3AD863AE8392}" dt="2022-06-17T12:47:13.097" v="992" actId="1035"/>
          <ac:picMkLst>
            <pc:docMk/>
            <pc:sldMk cId="2178523380" sldId="557"/>
            <ac:picMk id="5" creationId="{E7EE0432-3B24-B278-3F8C-1488E53B1CD4}"/>
          </ac:picMkLst>
        </pc:picChg>
        <pc:picChg chg="add mod">
          <ac:chgData name="Ewald Pauwels" userId="5c6e0985-1aa1-49cc-a00e-1ce226056b88" providerId="ADAL" clId="{A2B432D8-6C7C-604A-A7F9-3AD863AE8392}" dt="2022-06-17T12:47:13.097" v="992" actId="1035"/>
          <ac:picMkLst>
            <pc:docMk/>
            <pc:sldMk cId="2178523380" sldId="557"/>
            <ac:picMk id="7" creationId="{362A2FBA-07B3-EE4B-A2FA-3B9B9A293953}"/>
          </ac:picMkLst>
        </pc:picChg>
        <pc:picChg chg="add mod">
          <ac:chgData name="Ewald Pauwels" userId="5c6e0985-1aa1-49cc-a00e-1ce226056b88" providerId="ADAL" clId="{A2B432D8-6C7C-604A-A7F9-3AD863AE8392}" dt="2022-06-17T12:47:13.097" v="992" actId="1035"/>
          <ac:picMkLst>
            <pc:docMk/>
            <pc:sldMk cId="2178523380" sldId="557"/>
            <ac:picMk id="8" creationId="{F46FA90E-C3AD-F05A-0542-C88727FC8D1E}"/>
          </ac:picMkLst>
        </pc:picChg>
      </pc:sldChg>
      <pc:sldChg chg="delSp modSp add del mod ord delAnim">
        <pc:chgData name="Ewald Pauwels" userId="5c6e0985-1aa1-49cc-a00e-1ce226056b88" providerId="ADAL" clId="{A2B432D8-6C7C-604A-A7F9-3AD863AE8392}" dt="2022-06-20T14:43:15.585" v="3681" actId="2696"/>
        <pc:sldMkLst>
          <pc:docMk/>
          <pc:sldMk cId="3120524387" sldId="558"/>
        </pc:sldMkLst>
        <pc:spChg chg="mod">
          <ac:chgData name="Ewald Pauwels" userId="5c6e0985-1aa1-49cc-a00e-1ce226056b88" providerId="ADAL" clId="{A2B432D8-6C7C-604A-A7F9-3AD863AE8392}" dt="2022-06-20T13:01:46.376" v="2929" actId="20577"/>
          <ac:spMkLst>
            <pc:docMk/>
            <pc:sldMk cId="3120524387" sldId="558"/>
            <ac:spMk id="19" creationId="{F0766196-7677-BFE5-78F6-77BECD9B0552}"/>
          </ac:spMkLst>
        </pc:spChg>
        <pc:spChg chg="mod">
          <ac:chgData name="Ewald Pauwels" userId="5c6e0985-1aa1-49cc-a00e-1ce226056b88" providerId="ADAL" clId="{A2B432D8-6C7C-604A-A7F9-3AD863AE8392}" dt="2022-06-20T13:02:23.251" v="2947" actId="20577"/>
          <ac:spMkLst>
            <pc:docMk/>
            <pc:sldMk cId="3120524387" sldId="558"/>
            <ac:spMk id="14339" creationId="{4CD40FF4-7C51-4DCD-A953-4293A1F1DCC4}"/>
          </ac:spMkLst>
        </pc:spChg>
        <pc:picChg chg="del">
          <ac:chgData name="Ewald Pauwels" userId="5c6e0985-1aa1-49cc-a00e-1ce226056b88" providerId="ADAL" clId="{A2B432D8-6C7C-604A-A7F9-3AD863AE8392}" dt="2022-06-17T14:21:36.789" v="1942" actId="478"/>
          <ac:picMkLst>
            <pc:docMk/>
            <pc:sldMk cId="3120524387" sldId="558"/>
            <ac:picMk id="15" creationId="{895A99CD-AF52-0784-7A27-85ACD03BC738}"/>
          </ac:picMkLst>
        </pc:picChg>
        <pc:picChg chg="del">
          <ac:chgData name="Ewald Pauwels" userId="5c6e0985-1aa1-49cc-a00e-1ce226056b88" providerId="ADAL" clId="{A2B432D8-6C7C-604A-A7F9-3AD863AE8392}" dt="2022-06-17T14:21:32.270" v="1941" actId="478"/>
          <ac:picMkLst>
            <pc:docMk/>
            <pc:sldMk cId="3120524387" sldId="558"/>
            <ac:picMk id="27" creationId="{3D3EB0AB-4C53-717E-B956-B9FF8F40F5C7}"/>
          </ac:picMkLst>
        </pc:picChg>
        <pc:picChg chg="del">
          <ac:chgData name="Ewald Pauwels" userId="5c6e0985-1aa1-49cc-a00e-1ce226056b88" providerId="ADAL" clId="{A2B432D8-6C7C-604A-A7F9-3AD863AE8392}" dt="2022-06-17T14:21:36.789" v="1942" actId="478"/>
          <ac:picMkLst>
            <pc:docMk/>
            <pc:sldMk cId="3120524387" sldId="558"/>
            <ac:picMk id="28" creationId="{DB767CB9-809E-869E-98E1-266CC9A616BF}"/>
          </ac:picMkLst>
        </pc:picChg>
      </pc:sldChg>
      <pc:sldChg chg="addSp delSp modSp add mod">
        <pc:chgData name="Ewald Pauwels" userId="5c6e0985-1aa1-49cc-a00e-1ce226056b88" providerId="ADAL" clId="{A2B432D8-6C7C-604A-A7F9-3AD863AE8392}" dt="2022-06-20T14:57:16.766" v="3693" actId="20577"/>
        <pc:sldMkLst>
          <pc:docMk/>
          <pc:sldMk cId="2387113895" sldId="559"/>
        </pc:sldMkLst>
        <pc:spChg chg="mod">
          <ac:chgData name="Ewald Pauwels" userId="5c6e0985-1aa1-49cc-a00e-1ce226056b88" providerId="ADAL" clId="{A2B432D8-6C7C-604A-A7F9-3AD863AE8392}" dt="2022-06-20T14:57:16.766" v="3693" actId="20577"/>
          <ac:spMkLst>
            <pc:docMk/>
            <pc:sldMk cId="2387113895" sldId="559"/>
            <ac:spMk id="19" creationId="{F0766196-7677-BFE5-78F6-77BECD9B0552}"/>
          </ac:spMkLst>
        </pc:spChg>
        <pc:spChg chg="mod">
          <ac:chgData name="Ewald Pauwels" userId="5c6e0985-1aa1-49cc-a00e-1ce226056b88" providerId="ADAL" clId="{A2B432D8-6C7C-604A-A7F9-3AD863AE8392}" dt="2022-06-20T13:02:36.145" v="2969" actId="5793"/>
          <ac:spMkLst>
            <pc:docMk/>
            <pc:sldMk cId="2387113895" sldId="559"/>
            <ac:spMk id="14339" creationId="{4CD40FF4-7C51-4DCD-A953-4293A1F1DCC4}"/>
          </ac:spMkLst>
        </pc:spChg>
        <pc:picChg chg="del mod">
          <ac:chgData name="Ewald Pauwels" userId="5c6e0985-1aa1-49cc-a00e-1ce226056b88" providerId="ADAL" clId="{A2B432D8-6C7C-604A-A7F9-3AD863AE8392}" dt="2022-06-17T13:11:59.848" v="1086" actId="478"/>
          <ac:picMkLst>
            <pc:docMk/>
            <pc:sldMk cId="2387113895" sldId="559"/>
            <ac:picMk id="3" creationId="{8FF2262B-5142-ABD0-38AA-A7633FFD1D6F}"/>
          </ac:picMkLst>
        </pc:picChg>
        <pc:picChg chg="add mod modCrop">
          <ac:chgData name="Ewald Pauwels" userId="5c6e0985-1aa1-49cc-a00e-1ce226056b88" providerId="ADAL" clId="{A2B432D8-6C7C-604A-A7F9-3AD863AE8392}" dt="2022-06-17T13:11:58.210" v="1085" actId="1076"/>
          <ac:picMkLst>
            <pc:docMk/>
            <pc:sldMk cId="2387113895" sldId="559"/>
            <ac:picMk id="4" creationId="{633186E9-BBDC-6808-5ED7-6C514CA2B626}"/>
          </ac:picMkLst>
        </pc:picChg>
        <pc:picChg chg="del">
          <ac:chgData name="Ewald Pauwels" userId="5c6e0985-1aa1-49cc-a00e-1ce226056b88" providerId="ADAL" clId="{A2B432D8-6C7C-604A-A7F9-3AD863AE8392}" dt="2022-06-17T13:12:21.792" v="1087" actId="478"/>
          <ac:picMkLst>
            <pc:docMk/>
            <pc:sldMk cId="2387113895" sldId="559"/>
            <ac:picMk id="5" creationId="{E7EE0432-3B24-B278-3F8C-1488E53B1CD4}"/>
          </ac:picMkLst>
        </pc:picChg>
        <pc:picChg chg="del">
          <ac:chgData name="Ewald Pauwels" userId="5c6e0985-1aa1-49cc-a00e-1ce226056b88" providerId="ADAL" clId="{A2B432D8-6C7C-604A-A7F9-3AD863AE8392}" dt="2022-06-17T13:12:21.792" v="1087" actId="478"/>
          <ac:picMkLst>
            <pc:docMk/>
            <pc:sldMk cId="2387113895" sldId="559"/>
            <ac:picMk id="7" creationId="{362A2FBA-07B3-EE4B-A2FA-3B9B9A293953}"/>
          </ac:picMkLst>
        </pc:picChg>
        <pc:picChg chg="del">
          <ac:chgData name="Ewald Pauwels" userId="5c6e0985-1aa1-49cc-a00e-1ce226056b88" providerId="ADAL" clId="{A2B432D8-6C7C-604A-A7F9-3AD863AE8392}" dt="2022-06-17T13:12:21.792" v="1087" actId="478"/>
          <ac:picMkLst>
            <pc:docMk/>
            <pc:sldMk cId="2387113895" sldId="559"/>
            <ac:picMk id="8" creationId="{F46FA90E-C3AD-F05A-0542-C88727FC8D1E}"/>
          </ac:picMkLst>
        </pc:picChg>
        <pc:picChg chg="add mod">
          <ac:chgData name="Ewald Pauwels" userId="5c6e0985-1aa1-49cc-a00e-1ce226056b88" providerId="ADAL" clId="{A2B432D8-6C7C-604A-A7F9-3AD863AE8392}" dt="2022-06-17T14:09:54.664" v="1705" actId="1076"/>
          <ac:picMkLst>
            <pc:docMk/>
            <pc:sldMk cId="2387113895" sldId="559"/>
            <ac:picMk id="9" creationId="{BD26AB2B-D354-E82F-41F6-EC802A4E93B9}"/>
          </ac:picMkLst>
        </pc:picChg>
        <pc:picChg chg="add mod">
          <ac:chgData name="Ewald Pauwels" userId="5c6e0985-1aa1-49cc-a00e-1ce226056b88" providerId="ADAL" clId="{A2B432D8-6C7C-604A-A7F9-3AD863AE8392}" dt="2022-06-17T13:59:13.197" v="1595" actId="1035"/>
          <ac:picMkLst>
            <pc:docMk/>
            <pc:sldMk cId="2387113895" sldId="559"/>
            <ac:picMk id="10" creationId="{9AB4DB42-397D-3FAC-0B08-ED62158287DD}"/>
          </ac:picMkLst>
        </pc:picChg>
        <pc:picChg chg="add mod">
          <ac:chgData name="Ewald Pauwels" userId="5c6e0985-1aa1-49cc-a00e-1ce226056b88" providerId="ADAL" clId="{A2B432D8-6C7C-604A-A7F9-3AD863AE8392}" dt="2022-06-17T14:09:57.384" v="1706" actId="1076"/>
          <ac:picMkLst>
            <pc:docMk/>
            <pc:sldMk cId="2387113895" sldId="559"/>
            <ac:picMk id="12" creationId="{9E3F4D7D-0844-0A89-28ED-56C1CB5639FD}"/>
          </ac:picMkLst>
        </pc:picChg>
        <pc:picChg chg="add mod">
          <ac:chgData name="Ewald Pauwels" userId="5c6e0985-1aa1-49cc-a00e-1ce226056b88" providerId="ADAL" clId="{A2B432D8-6C7C-604A-A7F9-3AD863AE8392}" dt="2022-06-17T14:09:48.855" v="1704" actId="1035"/>
          <ac:picMkLst>
            <pc:docMk/>
            <pc:sldMk cId="2387113895" sldId="559"/>
            <ac:picMk id="14" creationId="{2517A815-4018-451E-4819-AE3DEA6DED59}"/>
          </ac:picMkLst>
        </pc:picChg>
      </pc:sldChg>
      <pc:sldChg chg="addSp delSp modSp add mod delAnim modAnim modNotesTx">
        <pc:chgData name="Ewald Pauwels" userId="5c6e0985-1aa1-49cc-a00e-1ce226056b88" providerId="ADAL" clId="{A2B432D8-6C7C-604A-A7F9-3AD863AE8392}" dt="2022-06-20T12:23:10.632" v="2737" actId="20577"/>
        <pc:sldMkLst>
          <pc:docMk/>
          <pc:sldMk cId="3080714082" sldId="560"/>
        </pc:sldMkLst>
        <pc:spChg chg="add del mod">
          <ac:chgData name="Ewald Pauwels" userId="5c6e0985-1aa1-49cc-a00e-1ce226056b88" providerId="ADAL" clId="{A2B432D8-6C7C-604A-A7F9-3AD863AE8392}" dt="2022-06-20T12:12:14.667" v="2285"/>
          <ac:spMkLst>
            <pc:docMk/>
            <pc:sldMk cId="3080714082" sldId="560"/>
            <ac:spMk id="3" creationId="{0F937C3C-36F0-DAEA-A6F6-37894F9B8870}"/>
          </ac:spMkLst>
        </pc:spChg>
        <pc:spChg chg="add mod">
          <ac:chgData name="Ewald Pauwels" userId="5c6e0985-1aa1-49cc-a00e-1ce226056b88" providerId="ADAL" clId="{A2B432D8-6C7C-604A-A7F9-3AD863AE8392}" dt="2022-06-20T12:23:10.632" v="2737" actId="20577"/>
          <ac:spMkLst>
            <pc:docMk/>
            <pc:sldMk cId="3080714082" sldId="560"/>
            <ac:spMk id="6" creationId="{927F6DA0-6250-D88D-8FDB-05B6B9D9F999}"/>
          </ac:spMkLst>
        </pc:spChg>
        <pc:spChg chg="add del mod">
          <ac:chgData name="Ewald Pauwels" userId="5c6e0985-1aa1-49cc-a00e-1ce226056b88" providerId="ADAL" clId="{A2B432D8-6C7C-604A-A7F9-3AD863AE8392}" dt="2022-06-17T14:21:26.765" v="1940" actId="1076"/>
          <ac:spMkLst>
            <pc:docMk/>
            <pc:sldMk cId="3080714082" sldId="560"/>
            <ac:spMk id="19" creationId="{F0766196-7677-BFE5-78F6-77BECD9B0552}"/>
          </ac:spMkLst>
        </pc:spChg>
        <pc:spChg chg="mod">
          <ac:chgData name="Ewald Pauwels" userId="5c6e0985-1aa1-49cc-a00e-1ce226056b88" providerId="ADAL" clId="{A2B432D8-6C7C-604A-A7F9-3AD863AE8392}" dt="2022-06-17T14:20:46.049" v="1904" actId="20577"/>
          <ac:spMkLst>
            <pc:docMk/>
            <pc:sldMk cId="3080714082" sldId="560"/>
            <ac:spMk id="14339" creationId="{4CD40FF4-7C51-4DCD-A953-4293A1F1DCC4}"/>
          </ac:spMkLst>
        </pc:spChg>
        <pc:picChg chg="add del mod">
          <ac:chgData name="Ewald Pauwels" userId="5c6e0985-1aa1-49cc-a00e-1ce226056b88" providerId="ADAL" clId="{A2B432D8-6C7C-604A-A7F9-3AD863AE8392}" dt="2022-06-20T12:18:11.193" v="2472" actId="478"/>
          <ac:picMkLst>
            <pc:docMk/>
            <pc:sldMk cId="3080714082" sldId="560"/>
            <ac:picMk id="2" creationId="{7329C222-4949-CC2F-15D0-1DC8D5A3B40E}"/>
          </ac:picMkLst>
        </pc:picChg>
        <pc:picChg chg="del">
          <ac:chgData name="Ewald Pauwels" userId="5c6e0985-1aa1-49cc-a00e-1ce226056b88" providerId="ADAL" clId="{A2B432D8-6C7C-604A-A7F9-3AD863AE8392}" dt="2022-06-17T14:20:35.864" v="1893" actId="478"/>
          <ac:picMkLst>
            <pc:docMk/>
            <pc:sldMk cId="3080714082" sldId="560"/>
            <ac:picMk id="4" creationId="{633186E9-BBDC-6808-5ED7-6C514CA2B626}"/>
          </ac:picMkLst>
        </pc:picChg>
        <pc:picChg chg="add mod">
          <ac:chgData name="Ewald Pauwels" userId="5c6e0985-1aa1-49cc-a00e-1ce226056b88" providerId="ADAL" clId="{A2B432D8-6C7C-604A-A7F9-3AD863AE8392}" dt="2022-06-20T12:21:03.522" v="2654" actId="1076"/>
          <ac:picMkLst>
            <pc:docMk/>
            <pc:sldMk cId="3080714082" sldId="560"/>
            <ac:picMk id="7" creationId="{516EA745-91B8-B5B4-34F7-9AC3E5D4B1E9}"/>
          </ac:picMkLst>
        </pc:picChg>
        <pc:picChg chg="del">
          <ac:chgData name="Ewald Pauwels" userId="5c6e0985-1aa1-49cc-a00e-1ce226056b88" providerId="ADAL" clId="{A2B432D8-6C7C-604A-A7F9-3AD863AE8392}" dt="2022-06-17T14:20:34.491" v="1892" actId="478"/>
          <ac:picMkLst>
            <pc:docMk/>
            <pc:sldMk cId="3080714082" sldId="560"/>
            <ac:picMk id="9" creationId="{BD26AB2B-D354-E82F-41F6-EC802A4E93B9}"/>
          </ac:picMkLst>
        </pc:picChg>
        <pc:picChg chg="del">
          <ac:chgData name="Ewald Pauwels" userId="5c6e0985-1aa1-49cc-a00e-1ce226056b88" providerId="ADAL" clId="{A2B432D8-6C7C-604A-A7F9-3AD863AE8392}" dt="2022-06-17T14:20:34.491" v="1892" actId="478"/>
          <ac:picMkLst>
            <pc:docMk/>
            <pc:sldMk cId="3080714082" sldId="560"/>
            <ac:picMk id="10" creationId="{9AB4DB42-397D-3FAC-0B08-ED62158287DD}"/>
          </ac:picMkLst>
        </pc:picChg>
        <pc:picChg chg="del">
          <ac:chgData name="Ewald Pauwels" userId="5c6e0985-1aa1-49cc-a00e-1ce226056b88" providerId="ADAL" clId="{A2B432D8-6C7C-604A-A7F9-3AD863AE8392}" dt="2022-06-17T14:20:34.491" v="1892" actId="478"/>
          <ac:picMkLst>
            <pc:docMk/>
            <pc:sldMk cId="3080714082" sldId="560"/>
            <ac:picMk id="12" creationId="{9E3F4D7D-0844-0A89-28ED-56C1CB5639FD}"/>
          </ac:picMkLst>
        </pc:picChg>
        <pc:picChg chg="del">
          <ac:chgData name="Ewald Pauwels" userId="5c6e0985-1aa1-49cc-a00e-1ce226056b88" providerId="ADAL" clId="{A2B432D8-6C7C-604A-A7F9-3AD863AE8392}" dt="2022-06-17T14:20:34.491" v="1892" actId="478"/>
          <ac:picMkLst>
            <pc:docMk/>
            <pc:sldMk cId="3080714082" sldId="560"/>
            <ac:picMk id="14" creationId="{2517A815-4018-451E-4819-AE3DEA6DED59}"/>
          </ac:picMkLst>
        </pc:picChg>
      </pc:sldChg>
      <pc:sldChg chg="add del">
        <pc:chgData name="Ewald Pauwels" userId="5c6e0985-1aa1-49cc-a00e-1ce226056b88" providerId="ADAL" clId="{A2B432D8-6C7C-604A-A7F9-3AD863AE8392}" dt="2022-06-20T14:56:03.431" v="3685" actId="2696"/>
        <pc:sldMkLst>
          <pc:docMk/>
          <pc:sldMk cId="1940405432" sldId="561"/>
        </pc:sldMkLst>
      </pc:sldChg>
      <pc:sldChg chg="add del">
        <pc:chgData name="Ewald Pauwels" userId="5c6e0985-1aa1-49cc-a00e-1ce226056b88" providerId="ADAL" clId="{A2B432D8-6C7C-604A-A7F9-3AD863AE8392}" dt="2022-06-20T12:17:59.167" v="2469" actId="2696"/>
        <pc:sldMkLst>
          <pc:docMk/>
          <pc:sldMk cId="1354746015" sldId="562"/>
        </pc:sldMkLst>
      </pc:sldChg>
      <pc:sldChg chg="modSp add del mod">
        <pc:chgData name="Ewald Pauwels" userId="5c6e0985-1aa1-49cc-a00e-1ce226056b88" providerId="ADAL" clId="{A2B432D8-6C7C-604A-A7F9-3AD863AE8392}" dt="2022-06-20T12:23:32.285" v="2738" actId="2696"/>
        <pc:sldMkLst>
          <pc:docMk/>
          <pc:sldMk cId="3825306146" sldId="562"/>
        </pc:sldMkLst>
        <pc:spChg chg="mod">
          <ac:chgData name="Ewald Pauwels" userId="5c6e0985-1aa1-49cc-a00e-1ce226056b88" providerId="ADAL" clId="{A2B432D8-6C7C-604A-A7F9-3AD863AE8392}" dt="2022-06-20T12:18:28.652" v="2478" actId="113"/>
          <ac:spMkLst>
            <pc:docMk/>
            <pc:sldMk cId="3825306146" sldId="562"/>
            <ac:spMk id="6" creationId="{927F6DA0-6250-D88D-8FDB-05B6B9D9F999}"/>
          </ac:spMkLst>
        </pc:spChg>
      </pc:sldChg>
      <pc:sldChg chg="delSp modSp add mod modNotesTx">
        <pc:chgData name="Ewald Pauwels" userId="5c6e0985-1aa1-49cc-a00e-1ce226056b88" providerId="ADAL" clId="{A2B432D8-6C7C-604A-A7F9-3AD863AE8392}" dt="2022-06-20T12:29:17.046" v="2756" actId="1076"/>
        <pc:sldMkLst>
          <pc:docMk/>
          <pc:sldMk cId="869262151" sldId="563"/>
        </pc:sldMkLst>
        <pc:spChg chg="del mod">
          <ac:chgData name="Ewald Pauwels" userId="5c6e0985-1aa1-49cc-a00e-1ce226056b88" providerId="ADAL" clId="{A2B432D8-6C7C-604A-A7F9-3AD863AE8392}" dt="2022-06-20T12:21:48.080" v="2682" actId="478"/>
          <ac:spMkLst>
            <pc:docMk/>
            <pc:sldMk cId="869262151" sldId="563"/>
            <ac:spMk id="6" creationId="{927F6DA0-6250-D88D-8FDB-05B6B9D9F999}"/>
          </ac:spMkLst>
        </pc:spChg>
        <pc:spChg chg="mod">
          <ac:chgData name="Ewald Pauwels" userId="5c6e0985-1aa1-49cc-a00e-1ce226056b88" providerId="ADAL" clId="{A2B432D8-6C7C-604A-A7F9-3AD863AE8392}" dt="2022-06-20T12:21:50.226" v="2683" actId="113"/>
          <ac:spMkLst>
            <pc:docMk/>
            <pc:sldMk cId="869262151" sldId="563"/>
            <ac:spMk id="19" creationId="{F0766196-7677-BFE5-78F6-77BECD9B0552}"/>
          </ac:spMkLst>
        </pc:spChg>
        <pc:picChg chg="mod">
          <ac:chgData name="Ewald Pauwels" userId="5c6e0985-1aa1-49cc-a00e-1ce226056b88" providerId="ADAL" clId="{A2B432D8-6C7C-604A-A7F9-3AD863AE8392}" dt="2022-06-20T12:29:17.046" v="2756" actId="1076"/>
          <ac:picMkLst>
            <pc:docMk/>
            <pc:sldMk cId="869262151" sldId="563"/>
            <ac:picMk id="2" creationId="{7329C222-4949-CC2F-15D0-1DC8D5A3B40E}"/>
          </ac:picMkLst>
        </pc:picChg>
      </pc:sldChg>
      <pc:sldChg chg="addSp delSp modSp add mod delAnim modAnim">
        <pc:chgData name="Ewald Pauwels" userId="5c6e0985-1aa1-49cc-a00e-1ce226056b88" providerId="ADAL" clId="{A2B432D8-6C7C-604A-A7F9-3AD863AE8392}" dt="2022-06-20T12:29:13.086" v="2755" actId="1076"/>
        <pc:sldMkLst>
          <pc:docMk/>
          <pc:sldMk cId="401684979" sldId="564"/>
        </pc:sldMkLst>
        <pc:spChg chg="mod">
          <ac:chgData name="Ewald Pauwels" userId="5c6e0985-1aa1-49cc-a00e-1ce226056b88" providerId="ADAL" clId="{A2B432D8-6C7C-604A-A7F9-3AD863AE8392}" dt="2022-06-20T12:23:48.068" v="2751" actId="20577"/>
          <ac:spMkLst>
            <pc:docMk/>
            <pc:sldMk cId="401684979" sldId="564"/>
            <ac:spMk id="19" creationId="{F0766196-7677-BFE5-78F6-77BECD9B0552}"/>
          </ac:spMkLst>
        </pc:spChg>
        <pc:picChg chg="del">
          <ac:chgData name="Ewald Pauwels" userId="5c6e0985-1aa1-49cc-a00e-1ce226056b88" providerId="ADAL" clId="{A2B432D8-6C7C-604A-A7F9-3AD863AE8392}" dt="2022-06-20T12:28:29.948" v="2752" actId="478"/>
          <ac:picMkLst>
            <pc:docMk/>
            <pc:sldMk cId="401684979" sldId="564"/>
            <ac:picMk id="2" creationId="{7329C222-4949-CC2F-15D0-1DC8D5A3B40E}"/>
          </ac:picMkLst>
        </pc:picChg>
        <pc:picChg chg="add mod">
          <ac:chgData name="Ewald Pauwels" userId="5c6e0985-1aa1-49cc-a00e-1ce226056b88" providerId="ADAL" clId="{A2B432D8-6C7C-604A-A7F9-3AD863AE8392}" dt="2022-06-20T12:29:13.086" v="2755" actId="1076"/>
          <ac:picMkLst>
            <pc:docMk/>
            <pc:sldMk cId="401684979" sldId="564"/>
            <ac:picMk id="3" creationId="{04ACE95E-1926-EAB7-49ED-F7308AE1AE1E}"/>
          </ac:picMkLst>
        </pc:picChg>
      </pc:sldChg>
      <pc:sldChg chg="modSp add del mod">
        <pc:chgData name="Ewald Pauwels" userId="5c6e0985-1aa1-49cc-a00e-1ce226056b88" providerId="ADAL" clId="{A2B432D8-6C7C-604A-A7F9-3AD863AE8392}" dt="2022-06-20T12:23:32.285" v="2738" actId="2696"/>
        <pc:sldMkLst>
          <pc:docMk/>
          <pc:sldMk cId="2598477035" sldId="564"/>
        </pc:sldMkLst>
        <pc:spChg chg="mod">
          <ac:chgData name="Ewald Pauwels" userId="5c6e0985-1aa1-49cc-a00e-1ce226056b88" providerId="ADAL" clId="{A2B432D8-6C7C-604A-A7F9-3AD863AE8392}" dt="2022-06-20T12:18:57.104" v="2485" actId="113"/>
          <ac:spMkLst>
            <pc:docMk/>
            <pc:sldMk cId="2598477035" sldId="564"/>
            <ac:spMk id="6" creationId="{927F6DA0-6250-D88D-8FDB-05B6B9D9F999}"/>
          </ac:spMkLst>
        </pc:spChg>
      </pc:sldChg>
      <pc:sldChg chg="addSp delSp modSp add mod delAnim modAnim">
        <pc:chgData name="Ewald Pauwels" userId="5c6e0985-1aa1-49cc-a00e-1ce226056b88" providerId="ADAL" clId="{A2B432D8-6C7C-604A-A7F9-3AD863AE8392}" dt="2022-06-20T12:37:39.480" v="2782" actId="1076"/>
        <pc:sldMkLst>
          <pc:docMk/>
          <pc:sldMk cId="667317471" sldId="565"/>
        </pc:sldMkLst>
        <pc:spChg chg="mod">
          <ac:chgData name="Ewald Pauwels" userId="5c6e0985-1aa1-49cc-a00e-1ce226056b88" providerId="ADAL" clId="{A2B432D8-6C7C-604A-A7F9-3AD863AE8392}" dt="2022-06-20T12:31:51.048" v="2778" actId="20577"/>
          <ac:spMkLst>
            <pc:docMk/>
            <pc:sldMk cId="667317471" sldId="565"/>
            <ac:spMk id="19" creationId="{F0766196-7677-BFE5-78F6-77BECD9B0552}"/>
          </ac:spMkLst>
        </pc:spChg>
        <pc:picChg chg="add mod">
          <ac:chgData name="Ewald Pauwels" userId="5c6e0985-1aa1-49cc-a00e-1ce226056b88" providerId="ADAL" clId="{A2B432D8-6C7C-604A-A7F9-3AD863AE8392}" dt="2022-06-20T12:37:39.480" v="2782" actId="1076"/>
          <ac:picMkLst>
            <pc:docMk/>
            <pc:sldMk cId="667317471" sldId="565"/>
            <ac:picMk id="2" creationId="{13F0395E-7490-54C7-FE8C-E676D440FD35}"/>
          </ac:picMkLst>
        </pc:picChg>
        <pc:picChg chg="del">
          <ac:chgData name="Ewald Pauwels" userId="5c6e0985-1aa1-49cc-a00e-1ce226056b88" providerId="ADAL" clId="{A2B432D8-6C7C-604A-A7F9-3AD863AE8392}" dt="2022-06-20T12:31:54.692" v="2779" actId="478"/>
          <ac:picMkLst>
            <pc:docMk/>
            <pc:sldMk cId="667317471" sldId="565"/>
            <ac:picMk id="3" creationId="{04ACE95E-1926-EAB7-49ED-F7308AE1AE1E}"/>
          </ac:picMkLst>
        </pc:picChg>
      </pc:sldChg>
      <pc:sldChg chg="modSp add del mod">
        <pc:chgData name="Ewald Pauwels" userId="5c6e0985-1aa1-49cc-a00e-1ce226056b88" providerId="ADAL" clId="{A2B432D8-6C7C-604A-A7F9-3AD863AE8392}" dt="2022-06-20T12:23:32.285" v="2738" actId="2696"/>
        <pc:sldMkLst>
          <pc:docMk/>
          <pc:sldMk cId="2440278220" sldId="565"/>
        </pc:sldMkLst>
        <pc:spChg chg="mod">
          <ac:chgData name="Ewald Pauwels" userId="5c6e0985-1aa1-49cc-a00e-1ce226056b88" providerId="ADAL" clId="{A2B432D8-6C7C-604A-A7F9-3AD863AE8392}" dt="2022-06-20T12:19:15.940" v="2496" actId="113"/>
          <ac:spMkLst>
            <pc:docMk/>
            <pc:sldMk cId="2440278220" sldId="565"/>
            <ac:spMk id="6" creationId="{927F6DA0-6250-D88D-8FDB-05B6B9D9F999}"/>
          </ac:spMkLst>
        </pc:spChg>
      </pc:sldChg>
      <pc:sldChg chg="addSp delSp modSp add mod delAnim modAnim">
        <pc:chgData name="Ewald Pauwels" userId="5c6e0985-1aa1-49cc-a00e-1ce226056b88" providerId="ADAL" clId="{A2B432D8-6C7C-604A-A7F9-3AD863AE8392}" dt="2022-06-20T12:44:19.349" v="2815" actId="1076"/>
        <pc:sldMkLst>
          <pc:docMk/>
          <pc:sldMk cId="1739463687" sldId="566"/>
        </pc:sldMkLst>
        <pc:spChg chg="mod">
          <ac:chgData name="Ewald Pauwels" userId="5c6e0985-1aa1-49cc-a00e-1ce226056b88" providerId="ADAL" clId="{A2B432D8-6C7C-604A-A7F9-3AD863AE8392}" dt="2022-06-20T12:38:05.842" v="2812" actId="20577"/>
          <ac:spMkLst>
            <pc:docMk/>
            <pc:sldMk cId="1739463687" sldId="566"/>
            <ac:spMk id="19" creationId="{F0766196-7677-BFE5-78F6-77BECD9B0552}"/>
          </ac:spMkLst>
        </pc:spChg>
        <pc:picChg chg="del">
          <ac:chgData name="Ewald Pauwels" userId="5c6e0985-1aa1-49cc-a00e-1ce226056b88" providerId="ADAL" clId="{A2B432D8-6C7C-604A-A7F9-3AD863AE8392}" dt="2022-06-20T12:38:00.263" v="2784" actId="478"/>
          <ac:picMkLst>
            <pc:docMk/>
            <pc:sldMk cId="1739463687" sldId="566"/>
            <ac:picMk id="2" creationId="{13F0395E-7490-54C7-FE8C-E676D440FD35}"/>
          </ac:picMkLst>
        </pc:picChg>
        <pc:picChg chg="add mod">
          <ac:chgData name="Ewald Pauwels" userId="5c6e0985-1aa1-49cc-a00e-1ce226056b88" providerId="ADAL" clId="{A2B432D8-6C7C-604A-A7F9-3AD863AE8392}" dt="2022-06-20T12:44:19.349" v="2815" actId="1076"/>
          <ac:picMkLst>
            <pc:docMk/>
            <pc:sldMk cId="1739463687" sldId="566"/>
            <ac:picMk id="3" creationId="{0AABDF6A-FE4A-0E57-1A33-508428DE3C1E}"/>
          </ac:picMkLst>
        </pc:picChg>
      </pc:sldChg>
      <pc:sldChg chg="addSp delSp modSp add mod delAnim modAnim">
        <pc:chgData name="Ewald Pauwels" userId="5c6e0985-1aa1-49cc-a00e-1ce226056b88" providerId="ADAL" clId="{A2B432D8-6C7C-604A-A7F9-3AD863AE8392}" dt="2022-06-20T12:44:50.145" v="2820" actId="1076"/>
        <pc:sldMkLst>
          <pc:docMk/>
          <pc:sldMk cId="1324741169" sldId="567"/>
        </pc:sldMkLst>
        <pc:picChg chg="add mod">
          <ac:chgData name="Ewald Pauwels" userId="5c6e0985-1aa1-49cc-a00e-1ce226056b88" providerId="ADAL" clId="{A2B432D8-6C7C-604A-A7F9-3AD863AE8392}" dt="2022-06-20T12:44:50.145" v="2820" actId="1076"/>
          <ac:picMkLst>
            <pc:docMk/>
            <pc:sldMk cId="1324741169" sldId="567"/>
            <ac:picMk id="2" creationId="{C0BC1E30-C8A4-E854-8124-F21EC3CB25FB}"/>
          </ac:picMkLst>
        </pc:picChg>
        <pc:picChg chg="del">
          <ac:chgData name="Ewald Pauwels" userId="5c6e0985-1aa1-49cc-a00e-1ce226056b88" providerId="ADAL" clId="{A2B432D8-6C7C-604A-A7F9-3AD863AE8392}" dt="2022-06-20T12:44:32.078" v="2817" actId="478"/>
          <ac:picMkLst>
            <pc:docMk/>
            <pc:sldMk cId="1324741169" sldId="567"/>
            <ac:picMk id="3" creationId="{0AABDF6A-FE4A-0E57-1A33-508428DE3C1E}"/>
          </ac:picMkLst>
        </pc:picChg>
      </pc:sldChg>
      <pc:sldChg chg="addSp delSp modSp add mod delAnim modAnim">
        <pc:chgData name="Ewald Pauwels" userId="5c6e0985-1aa1-49cc-a00e-1ce226056b88" providerId="ADAL" clId="{A2B432D8-6C7C-604A-A7F9-3AD863AE8392}" dt="2022-06-20T12:54:22.492" v="2825" actId="1076"/>
        <pc:sldMkLst>
          <pc:docMk/>
          <pc:sldMk cId="1573841244" sldId="568"/>
        </pc:sldMkLst>
        <pc:picChg chg="del">
          <ac:chgData name="Ewald Pauwels" userId="5c6e0985-1aa1-49cc-a00e-1ce226056b88" providerId="ADAL" clId="{A2B432D8-6C7C-604A-A7F9-3AD863AE8392}" dt="2022-06-20T12:46:52.023" v="2822" actId="478"/>
          <ac:picMkLst>
            <pc:docMk/>
            <pc:sldMk cId="1573841244" sldId="568"/>
            <ac:picMk id="2" creationId="{C0BC1E30-C8A4-E854-8124-F21EC3CB25FB}"/>
          </ac:picMkLst>
        </pc:picChg>
        <pc:picChg chg="add mod">
          <ac:chgData name="Ewald Pauwels" userId="5c6e0985-1aa1-49cc-a00e-1ce226056b88" providerId="ADAL" clId="{A2B432D8-6C7C-604A-A7F9-3AD863AE8392}" dt="2022-06-20T12:54:22.492" v="2825" actId="1076"/>
          <ac:picMkLst>
            <pc:docMk/>
            <pc:sldMk cId="1573841244" sldId="568"/>
            <ac:picMk id="3" creationId="{A280BFC7-EDE0-29FB-59E1-0EA9D0087D66}"/>
          </ac:picMkLst>
        </pc:picChg>
      </pc:sldChg>
      <pc:sldChg chg="addSp delSp modSp add mod">
        <pc:chgData name="Ewald Pauwels" userId="5c6e0985-1aa1-49cc-a00e-1ce226056b88" providerId="ADAL" clId="{A2B432D8-6C7C-604A-A7F9-3AD863AE8392}" dt="2022-06-20T14:43:03.500" v="3680" actId="20577"/>
        <pc:sldMkLst>
          <pc:docMk/>
          <pc:sldMk cId="482339651" sldId="569"/>
        </pc:sldMkLst>
        <pc:spChg chg="add mod">
          <ac:chgData name="Ewald Pauwels" userId="5c6e0985-1aa1-49cc-a00e-1ce226056b88" providerId="ADAL" clId="{A2B432D8-6C7C-604A-A7F9-3AD863AE8392}" dt="2022-06-20T13:26:55.332" v="3155" actId="20577"/>
          <ac:spMkLst>
            <pc:docMk/>
            <pc:sldMk cId="482339651" sldId="569"/>
            <ac:spMk id="6" creationId="{77788206-D603-C263-48CD-79F3AADF90BF}"/>
          </ac:spMkLst>
        </pc:spChg>
        <pc:spChg chg="add mod">
          <ac:chgData name="Ewald Pauwels" userId="5c6e0985-1aa1-49cc-a00e-1ce226056b88" providerId="ADAL" clId="{A2B432D8-6C7C-604A-A7F9-3AD863AE8392}" dt="2022-06-20T14:43:03.500" v="3680" actId="20577"/>
          <ac:spMkLst>
            <pc:docMk/>
            <pc:sldMk cId="482339651" sldId="569"/>
            <ac:spMk id="10" creationId="{AE3E88C0-389F-7F3F-9CEC-7EB6098B7850}"/>
          </ac:spMkLst>
        </pc:spChg>
        <pc:spChg chg="mod">
          <ac:chgData name="Ewald Pauwels" userId="5c6e0985-1aa1-49cc-a00e-1ce226056b88" providerId="ADAL" clId="{A2B432D8-6C7C-604A-A7F9-3AD863AE8392}" dt="2022-06-20T13:49:20.026" v="3393" actId="20577"/>
          <ac:spMkLst>
            <pc:docMk/>
            <pc:sldMk cId="482339651" sldId="569"/>
            <ac:spMk id="19" creationId="{F0766196-7677-BFE5-78F6-77BECD9B0552}"/>
          </ac:spMkLst>
        </pc:spChg>
        <pc:spChg chg="mod">
          <ac:chgData name="Ewald Pauwels" userId="5c6e0985-1aa1-49cc-a00e-1ce226056b88" providerId="ADAL" clId="{A2B432D8-6C7C-604A-A7F9-3AD863AE8392}" dt="2022-06-20T13:27:16.237" v="3184" actId="6549"/>
          <ac:spMkLst>
            <pc:docMk/>
            <pc:sldMk cId="482339651" sldId="569"/>
            <ac:spMk id="14339" creationId="{4CD40FF4-7C51-4DCD-A953-4293A1F1DCC4}"/>
          </ac:spMkLst>
        </pc:spChg>
        <pc:graphicFrameChg chg="add mod modGraphic">
          <ac:chgData name="Ewald Pauwels" userId="5c6e0985-1aa1-49cc-a00e-1ce226056b88" providerId="ADAL" clId="{A2B432D8-6C7C-604A-A7F9-3AD863AE8392}" dt="2022-06-20T13:30:27.199" v="3299" actId="1037"/>
          <ac:graphicFrameMkLst>
            <pc:docMk/>
            <pc:sldMk cId="482339651" sldId="569"/>
            <ac:graphicFrameMk id="2" creationId="{94B39955-629D-32D9-4ED9-045FDDB248CC}"/>
          </ac:graphicFrameMkLst>
        </pc:graphicFrameChg>
        <pc:graphicFrameChg chg="add mod modGraphic">
          <ac:chgData name="Ewald Pauwels" userId="5c6e0985-1aa1-49cc-a00e-1ce226056b88" providerId="ADAL" clId="{A2B432D8-6C7C-604A-A7F9-3AD863AE8392}" dt="2022-06-20T13:30:27.199" v="3299" actId="1037"/>
          <ac:graphicFrameMkLst>
            <pc:docMk/>
            <pc:sldMk cId="482339651" sldId="569"/>
            <ac:graphicFrameMk id="5" creationId="{BACAF8D5-82DD-3CD7-FF66-E7111F1B59BF}"/>
          </ac:graphicFrameMkLst>
        </pc:graphicFrameChg>
        <pc:picChg chg="add mod">
          <ac:chgData name="Ewald Pauwels" userId="5c6e0985-1aa1-49cc-a00e-1ce226056b88" providerId="ADAL" clId="{A2B432D8-6C7C-604A-A7F9-3AD863AE8392}" dt="2022-06-20T14:43:00.633" v="3679" actId="1038"/>
          <ac:picMkLst>
            <pc:docMk/>
            <pc:sldMk cId="482339651" sldId="569"/>
            <ac:picMk id="4" creationId="{1174761C-B411-61B6-B418-BF1AF79DBCA5}"/>
          </ac:picMkLst>
        </pc:picChg>
        <pc:picChg chg="add del mod modCrop">
          <ac:chgData name="Ewald Pauwels" userId="5c6e0985-1aa1-49cc-a00e-1ce226056b88" providerId="ADAL" clId="{A2B432D8-6C7C-604A-A7F9-3AD863AE8392}" dt="2022-06-20T13:33:30.576" v="3376" actId="478"/>
          <ac:picMkLst>
            <pc:docMk/>
            <pc:sldMk cId="482339651" sldId="569"/>
            <ac:picMk id="7" creationId="{E6C5F427-5105-A498-9073-942B69AA05A2}"/>
          </ac:picMkLst>
        </pc:picChg>
      </pc:sldChg>
      <pc:sldChg chg="add ord">
        <pc:chgData name="Ewald Pauwels" userId="5c6e0985-1aa1-49cc-a00e-1ce226056b88" providerId="ADAL" clId="{A2B432D8-6C7C-604A-A7F9-3AD863AE8392}" dt="2022-06-20T14:56:00.174" v="3684" actId="20578"/>
        <pc:sldMkLst>
          <pc:docMk/>
          <pc:sldMk cId="773539496" sldId="570"/>
        </pc:sldMkLst>
      </pc:sldChg>
      <pc:sldChg chg="delSp modSp add del mod">
        <pc:chgData name="Ewald Pauwels" userId="5c6e0985-1aa1-49cc-a00e-1ce226056b88" providerId="ADAL" clId="{A2B432D8-6C7C-604A-A7F9-3AD863AE8392}" dt="2022-06-20T14:43:20.534" v="3682" actId="2696"/>
        <pc:sldMkLst>
          <pc:docMk/>
          <pc:sldMk cId="1353789968" sldId="570"/>
        </pc:sldMkLst>
        <pc:graphicFrameChg chg="del mod">
          <ac:chgData name="Ewald Pauwels" userId="5c6e0985-1aa1-49cc-a00e-1ce226056b88" providerId="ADAL" clId="{A2B432D8-6C7C-604A-A7F9-3AD863AE8392}" dt="2022-06-20T13:14:38.720" v="3137" actId="21"/>
          <ac:graphicFrameMkLst>
            <pc:docMk/>
            <pc:sldMk cId="1353789968" sldId="570"/>
            <ac:graphicFrameMk id="2" creationId="{94B39955-629D-32D9-4ED9-045FDDB248CC}"/>
          </ac:graphicFrameMkLst>
        </pc:graphicFrameChg>
      </pc:sldChg>
      <pc:sldChg chg="addSp modSp add mod ord">
        <pc:chgData name="Ewald Pauwels" userId="5c6e0985-1aa1-49cc-a00e-1ce226056b88" providerId="ADAL" clId="{A2B432D8-6C7C-604A-A7F9-3AD863AE8392}" dt="2022-06-20T15:03:48.851" v="3785" actId="20577"/>
        <pc:sldMkLst>
          <pc:docMk/>
          <pc:sldMk cId="2611130487" sldId="571"/>
        </pc:sldMkLst>
        <pc:spChg chg="add mod">
          <ac:chgData name="Ewald Pauwels" userId="5c6e0985-1aa1-49cc-a00e-1ce226056b88" providerId="ADAL" clId="{A2B432D8-6C7C-604A-A7F9-3AD863AE8392}" dt="2022-06-20T15:03:48.851" v="3785" actId="20577"/>
          <ac:spMkLst>
            <pc:docMk/>
            <pc:sldMk cId="2611130487" sldId="571"/>
            <ac:spMk id="8" creationId="{8B0353D3-ADF1-9EC2-AF13-343C74BD1CB4}"/>
          </ac:spMkLst>
        </pc:spChg>
      </pc:sldChg>
      <pc:sldMasterChg chg="addSldLayout delSldLayout">
        <pc:chgData name="Ewald Pauwels" userId="5c6e0985-1aa1-49cc-a00e-1ce226056b88" providerId="ADAL" clId="{A2B432D8-6C7C-604A-A7F9-3AD863AE8392}" dt="2022-06-17T10:22:47.082" v="97" actId="2696"/>
        <pc:sldMasterMkLst>
          <pc:docMk/>
          <pc:sldMasterMk cId="0" sldId="2147483648"/>
        </pc:sldMasterMkLst>
        <pc:sldLayoutChg chg="add del">
          <pc:chgData name="Ewald Pauwels" userId="5c6e0985-1aa1-49cc-a00e-1ce226056b88" providerId="ADAL" clId="{A2B432D8-6C7C-604A-A7F9-3AD863AE8392}" dt="2022-06-17T10:22:47.082" v="97" actId="2696"/>
          <pc:sldLayoutMkLst>
            <pc:docMk/>
            <pc:sldMasterMk cId="0" sldId="2147483648"/>
            <pc:sldLayoutMk cId="381619260" sldId="2147483862"/>
          </pc:sldLayoutMkLst>
        </pc:sldLayoutChg>
      </pc:sldMaster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0BC613-789F-2B4D-94B0-561893912B4D}" type="doc">
      <dgm:prSet loTypeId="urn:microsoft.com/office/officeart/2005/8/layout/pyramid2" loCatId="hierarchy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n-GB"/>
        </a:p>
      </dgm:t>
    </dgm:pt>
    <dgm:pt modelId="{615498C6-AFEA-3444-88DC-881CE5E9EFF6}">
      <dgm:prSet phldrT="[Text]" custT="1"/>
      <dgm:spPr/>
      <dgm:t>
        <a:bodyPr/>
        <a:lstStyle/>
        <a:p>
          <a:r>
            <a:rPr lang="en-GB" sz="1800" dirty="0"/>
            <a:t>Industry contract</a:t>
          </a:r>
        </a:p>
      </dgm:t>
    </dgm:pt>
    <dgm:pt modelId="{82AE4AF6-01CC-1945-9D9D-6C7275DA5E8C}" type="parTrans" cxnId="{BDD385D0-2130-174B-BC9A-8D905CF030CE}">
      <dgm:prSet/>
      <dgm:spPr/>
      <dgm:t>
        <a:bodyPr/>
        <a:lstStyle/>
        <a:p>
          <a:endParaRPr lang="en-GB"/>
        </a:p>
      </dgm:t>
    </dgm:pt>
    <dgm:pt modelId="{4F961A02-09D1-2244-B16A-89B4DAC65E15}" type="sibTrans" cxnId="{BDD385D0-2130-174B-BC9A-8D905CF030CE}">
      <dgm:prSet/>
      <dgm:spPr/>
      <dgm:t>
        <a:bodyPr/>
        <a:lstStyle/>
        <a:p>
          <a:endParaRPr lang="en-GB"/>
        </a:p>
      </dgm:t>
    </dgm:pt>
    <dgm:pt modelId="{4D26706F-5BEC-2A45-83B3-01C1A54F4A43}">
      <dgm:prSet phldrT="[Text]" custT="1"/>
      <dgm:spPr/>
      <dgm:t>
        <a:bodyPr/>
        <a:lstStyle/>
        <a:p>
          <a:r>
            <a:rPr lang="en-GB" sz="1800" dirty="0"/>
            <a:t>Exploratory</a:t>
          </a:r>
        </a:p>
      </dgm:t>
    </dgm:pt>
    <dgm:pt modelId="{F38A8E3A-C5F2-C641-8840-9717E3E882AA}" type="parTrans" cxnId="{33284588-88CA-EB41-8BBB-B57739337053}">
      <dgm:prSet/>
      <dgm:spPr/>
      <dgm:t>
        <a:bodyPr/>
        <a:lstStyle/>
        <a:p>
          <a:endParaRPr lang="en-GB"/>
        </a:p>
      </dgm:t>
    </dgm:pt>
    <dgm:pt modelId="{F59E824E-638F-A44C-9F4D-2AC976576499}" type="sibTrans" cxnId="{33284588-88CA-EB41-8BBB-B57739337053}">
      <dgm:prSet/>
      <dgm:spPr/>
      <dgm:t>
        <a:bodyPr/>
        <a:lstStyle/>
        <a:p>
          <a:endParaRPr lang="en-GB"/>
        </a:p>
      </dgm:t>
    </dgm:pt>
    <dgm:pt modelId="{0797C45A-44D5-6A41-A47F-A2E0353A4641}" type="pres">
      <dgm:prSet presAssocID="{150BC613-789F-2B4D-94B0-561893912B4D}" presName="compositeShape" presStyleCnt="0">
        <dgm:presLayoutVars>
          <dgm:dir/>
          <dgm:resizeHandles/>
        </dgm:presLayoutVars>
      </dgm:prSet>
      <dgm:spPr/>
    </dgm:pt>
    <dgm:pt modelId="{136D241E-DA34-0647-A79D-137EBB9D44B0}" type="pres">
      <dgm:prSet presAssocID="{150BC613-789F-2B4D-94B0-561893912B4D}" presName="pyramid" presStyleLbl="node1" presStyleIdx="0" presStyleCnt="1" custAng="10800000"/>
      <dgm:spPr/>
    </dgm:pt>
    <dgm:pt modelId="{D6861D02-E5A2-A548-BB99-A65374DE2165}" type="pres">
      <dgm:prSet presAssocID="{150BC613-789F-2B4D-94B0-561893912B4D}" presName="theList" presStyleCnt="0"/>
      <dgm:spPr/>
    </dgm:pt>
    <dgm:pt modelId="{A8546877-E624-BF4A-9BB5-E4761D4B3A11}" type="pres">
      <dgm:prSet presAssocID="{615498C6-AFEA-3444-88DC-881CE5E9EFF6}" presName="aNode" presStyleLbl="fgAcc1" presStyleIdx="0" presStyleCnt="2">
        <dgm:presLayoutVars>
          <dgm:bulletEnabled val="1"/>
        </dgm:presLayoutVars>
      </dgm:prSet>
      <dgm:spPr/>
    </dgm:pt>
    <dgm:pt modelId="{9ED372EF-D269-F04B-ABF0-5238FACB4459}" type="pres">
      <dgm:prSet presAssocID="{615498C6-AFEA-3444-88DC-881CE5E9EFF6}" presName="aSpace" presStyleCnt="0"/>
      <dgm:spPr/>
    </dgm:pt>
    <dgm:pt modelId="{1785315F-9C7C-4647-9EC3-82972E345155}" type="pres">
      <dgm:prSet presAssocID="{4D26706F-5BEC-2A45-83B3-01C1A54F4A43}" presName="aNode" presStyleLbl="fgAcc1" presStyleIdx="1" presStyleCnt="2">
        <dgm:presLayoutVars>
          <dgm:bulletEnabled val="1"/>
        </dgm:presLayoutVars>
      </dgm:prSet>
      <dgm:spPr/>
    </dgm:pt>
    <dgm:pt modelId="{F25CB11C-2BD7-204C-BCDD-B19CF889AE31}" type="pres">
      <dgm:prSet presAssocID="{4D26706F-5BEC-2A45-83B3-01C1A54F4A43}" presName="aSpace" presStyleCnt="0"/>
      <dgm:spPr/>
    </dgm:pt>
  </dgm:ptLst>
  <dgm:cxnLst>
    <dgm:cxn modelId="{4B7A3628-AC0E-5C4C-BB16-B98343C930F5}" type="presOf" srcId="{4D26706F-5BEC-2A45-83B3-01C1A54F4A43}" destId="{1785315F-9C7C-4647-9EC3-82972E345155}" srcOrd="0" destOrd="0" presId="urn:microsoft.com/office/officeart/2005/8/layout/pyramid2"/>
    <dgm:cxn modelId="{6F77543F-7225-2642-86FF-9D13C3495533}" type="presOf" srcId="{615498C6-AFEA-3444-88DC-881CE5E9EFF6}" destId="{A8546877-E624-BF4A-9BB5-E4761D4B3A11}" srcOrd="0" destOrd="0" presId="urn:microsoft.com/office/officeart/2005/8/layout/pyramid2"/>
    <dgm:cxn modelId="{33284588-88CA-EB41-8BBB-B57739337053}" srcId="{150BC613-789F-2B4D-94B0-561893912B4D}" destId="{4D26706F-5BEC-2A45-83B3-01C1A54F4A43}" srcOrd="1" destOrd="0" parTransId="{F38A8E3A-C5F2-C641-8840-9717E3E882AA}" sibTransId="{F59E824E-638F-A44C-9F4D-2AC976576499}"/>
    <dgm:cxn modelId="{BDD385D0-2130-174B-BC9A-8D905CF030CE}" srcId="{150BC613-789F-2B4D-94B0-561893912B4D}" destId="{615498C6-AFEA-3444-88DC-881CE5E9EFF6}" srcOrd="0" destOrd="0" parTransId="{82AE4AF6-01CC-1945-9D9D-6C7275DA5E8C}" sibTransId="{4F961A02-09D1-2244-B16A-89B4DAC65E15}"/>
    <dgm:cxn modelId="{D2C118E9-F289-B343-9EFF-D93613504F9C}" type="presOf" srcId="{150BC613-789F-2B4D-94B0-561893912B4D}" destId="{0797C45A-44D5-6A41-A47F-A2E0353A4641}" srcOrd="0" destOrd="0" presId="urn:microsoft.com/office/officeart/2005/8/layout/pyramid2"/>
    <dgm:cxn modelId="{54D417E0-C8A3-464B-85A3-07625DA9F7BF}" type="presParOf" srcId="{0797C45A-44D5-6A41-A47F-A2E0353A4641}" destId="{136D241E-DA34-0647-A79D-137EBB9D44B0}" srcOrd="0" destOrd="0" presId="urn:microsoft.com/office/officeart/2005/8/layout/pyramid2"/>
    <dgm:cxn modelId="{C4D2EA90-F42D-0F44-B639-C3D4DB999BA1}" type="presParOf" srcId="{0797C45A-44D5-6A41-A47F-A2E0353A4641}" destId="{D6861D02-E5A2-A548-BB99-A65374DE2165}" srcOrd="1" destOrd="0" presId="urn:microsoft.com/office/officeart/2005/8/layout/pyramid2"/>
    <dgm:cxn modelId="{695DB9F8-1E93-B146-8D6E-691F74E3A935}" type="presParOf" srcId="{D6861D02-E5A2-A548-BB99-A65374DE2165}" destId="{A8546877-E624-BF4A-9BB5-E4761D4B3A11}" srcOrd="0" destOrd="0" presId="urn:microsoft.com/office/officeart/2005/8/layout/pyramid2"/>
    <dgm:cxn modelId="{B72F9D0D-D686-3948-A919-BEBC1AB02098}" type="presParOf" srcId="{D6861D02-E5A2-A548-BB99-A65374DE2165}" destId="{9ED372EF-D269-F04B-ABF0-5238FACB4459}" srcOrd="1" destOrd="0" presId="urn:microsoft.com/office/officeart/2005/8/layout/pyramid2"/>
    <dgm:cxn modelId="{36D043F6-8501-C446-9A55-3F035D6D8813}" type="presParOf" srcId="{D6861D02-E5A2-A548-BB99-A65374DE2165}" destId="{1785315F-9C7C-4647-9EC3-82972E345155}" srcOrd="2" destOrd="0" presId="urn:microsoft.com/office/officeart/2005/8/layout/pyramid2"/>
    <dgm:cxn modelId="{F52E4606-0A8B-8F43-863A-1194D417D70D}" type="presParOf" srcId="{D6861D02-E5A2-A548-BB99-A65374DE2165}" destId="{F25CB11C-2BD7-204C-BCDD-B19CF889AE31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0BC613-789F-2B4D-94B0-561893912B4D}" type="doc">
      <dgm:prSet loTypeId="urn:microsoft.com/office/officeart/2005/8/layout/pyramid2" loCatId="hierarchy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en-GB"/>
        </a:p>
      </dgm:t>
    </dgm:pt>
    <dgm:pt modelId="{B0AF5D93-E720-8340-A76C-FB6AB7B95E74}">
      <dgm:prSet phldrT="[Text]" custT="1"/>
      <dgm:spPr>
        <a:ln w="25400"/>
      </dgm:spPr>
      <dgm:t>
        <a:bodyPr/>
        <a:lstStyle/>
        <a:p>
          <a:r>
            <a:rPr lang="en-GB" sz="1800" dirty="0"/>
            <a:t>Project access</a:t>
          </a:r>
        </a:p>
      </dgm:t>
    </dgm:pt>
    <dgm:pt modelId="{189F0EE2-557E-964A-8198-F8B1C4ADD589}" type="parTrans" cxnId="{B6C9CE20-4BB1-F243-8970-00F0D2AA5732}">
      <dgm:prSet/>
      <dgm:spPr/>
      <dgm:t>
        <a:bodyPr/>
        <a:lstStyle/>
        <a:p>
          <a:endParaRPr lang="en-GB"/>
        </a:p>
      </dgm:t>
    </dgm:pt>
    <dgm:pt modelId="{42EF8433-A0EA-464A-9F09-CAA19C8C2A31}" type="sibTrans" cxnId="{B6C9CE20-4BB1-F243-8970-00F0D2AA5732}">
      <dgm:prSet/>
      <dgm:spPr/>
      <dgm:t>
        <a:bodyPr/>
        <a:lstStyle/>
        <a:p>
          <a:endParaRPr lang="en-GB"/>
        </a:p>
      </dgm:t>
    </dgm:pt>
    <dgm:pt modelId="{615498C6-AFEA-3444-88DC-881CE5E9EFF6}">
      <dgm:prSet phldrT="[Text]" custT="1"/>
      <dgm:spPr/>
      <dgm:t>
        <a:bodyPr/>
        <a:lstStyle/>
        <a:p>
          <a:r>
            <a:rPr lang="en-GB" sz="1800" dirty="0"/>
            <a:t>Starting Grant</a:t>
          </a:r>
        </a:p>
      </dgm:t>
    </dgm:pt>
    <dgm:pt modelId="{82AE4AF6-01CC-1945-9D9D-6C7275DA5E8C}" type="parTrans" cxnId="{BDD385D0-2130-174B-BC9A-8D905CF030CE}">
      <dgm:prSet/>
      <dgm:spPr/>
      <dgm:t>
        <a:bodyPr/>
        <a:lstStyle/>
        <a:p>
          <a:endParaRPr lang="en-GB"/>
        </a:p>
      </dgm:t>
    </dgm:pt>
    <dgm:pt modelId="{4F961A02-09D1-2244-B16A-89B4DAC65E15}" type="sibTrans" cxnId="{BDD385D0-2130-174B-BC9A-8D905CF030CE}">
      <dgm:prSet/>
      <dgm:spPr/>
      <dgm:t>
        <a:bodyPr/>
        <a:lstStyle/>
        <a:p>
          <a:endParaRPr lang="en-GB"/>
        </a:p>
      </dgm:t>
    </dgm:pt>
    <dgm:pt modelId="{4D26706F-5BEC-2A45-83B3-01C1A54F4A43}">
      <dgm:prSet phldrT="[Text]" custT="1"/>
      <dgm:spPr/>
      <dgm:t>
        <a:bodyPr/>
        <a:lstStyle/>
        <a:p>
          <a:r>
            <a:rPr lang="en-GB" sz="1800" dirty="0"/>
            <a:t>Collaborative grant</a:t>
          </a:r>
        </a:p>
      </dgm:t>
    </dgm:pt>
    <dgm:pt modelId="{F38A8E3A-C5F2-C641-8840-9717E3E882AA}" type="parTrans" cxnId="{33284588-88CA-EB41-8BBB-B57739337053}">
      <dgm:prSet/>
      <dgm:spPr/>
      <dgm:t>
        <a:bodyPr/>
        <a:lstStyle/>
        <a:p>
          <a:endParaRPr lang="en-GB"/>
        </a:p>
      </dgm:t>
    </dgm:pt>
    <dgm:pt modelId="{F59E824E-638F-A44C-9F4D-2AC976576499}" type="sibTrans" cxnId="{33284588-88CA-EB41-8BBB-B57739337053}">
      <dgm:prSet/>
      <dgm:spPr/>
      <dgm:t>
        <a:bodyPr/>
        <a:lstStyle/>
        <a:p>
          <a:endParaRPr lang="en-GB"/>
        </a:p>
      </dgm:t>
    </dgm:pt>
    <dgm:pt modelId="{0797C45A-44D5-6A41-A47F-A2E0353A4641}" type="pres">
      <dgm:prSet presAssocID="{150BC613-789F-2B4D-94B0-561893912B4D}" presName="compositeShape" presStyleCnt="0">
        <dgm:presLayoutVars>
          <dgm:dir/>
          <dgm:resizeHandles/>
        </dgm:presLayoutVars>
      </dgm:prSet>
      <dgm:spPr/>
    </dgm:pt>
    <dgm:pt modelId="{136D241E-DA34-0647-A79D-137EBB9D44B0}" type="pres">
      <dgm:prSet presAssocID="{150BC613-789F-2B4D-94B0-561893912B4D}" presName="pyramid" presStyleLbl="node1" presStyleIdx="0" presStyleCnt="1"/>
      <dgm:spPr/>
    </dgm:pt>
    <dgm:pt modelId="{D6861D02-E5A2-A548-BB99-A65374DE2165}" type="pres">
      <dgm:prSet presAssocID="{150BC613-789F-2B4D-94B0-561893912B4D}" presName="theList" presStyleCnt="0"/>
      <dgm:spPr/>
    </dgm:pt>
    <dgm:pt modelId="{A8546877-E624-BF4A-9BB5-E4761D4B3A11}" type="pres">
      <dgm:prSet presAssocID="{615498C6-AFEA-3444-88DC-881CE5E9EFF6}" presName="aNode" presStyleLbl="fgAcc1" presStyleIdx="0" presStyleCnt="3" custLinFactX="-504" custLinFactNeighborX="-100000">
        <dgm:presLayoutVars>
          <dgm:bulletEnabled val="1"/>
        </dgm:presLayoutVars>
      </dgm:prSet>
      <dgm:spPr/>
    </dgm:pt>
    <dgm:pt modelId="{9ED372EF-D269-F04B-ABF0-5238FACB4459}" type="pres">
      <dgm:prSet presAssocID="{615498C6-AFEA-3444-88DC-881CE5E9EFF6}" presName="aSpace" presStyleCnt="0"/>
      <dgm:spPr/>
    </dgm:pt>
    <dgm:pt modelId="{9EF5925B-F2AA-A046-BA25-A08E5A2D1033}" type="pres">
      <dgm:prSet presAssocID="{B0AF5D93-E720-8340-A76C-FB6AB7B95E74}" presName="aNode" presStyleLbl="fgAcc1" presStyleIdx="1" presStyleCnt="3" custLinFactX="-504" custLinFactNeighborX="-100000">
        <dgm:presLayoutVars>
          <dgm:bulletEnabled val="1"/>
        </dgm:presLayoutVars>
      </dgm:prSet>
      <dgm:spPr/>
    </dgm:pt>
    <dgm:pt modelId="{79C18D93-1C2D-4945-8588-E0D13E84A92F}" type="pres">
      <dgm:prSet presAssocID="{B0AF5D93-E720-8340-A76C-FB6AB7B95E74}" presName="aSpace" presStyleCnt="0"/>
      <dgm:spPr/>
    </dgm:pt>
    <dgm:pt modelId="{1785315F-9C7C-4647-9EC3-82972E345155}" type="pres">
      <dgm:prSet presAssocID="{4D26706F-5BEC-2A45-83B3-01C1A54F4A43}" presName="aNode" presStyleLbl="fgAcc1" presStyleIdx="2" presStyleCnt="3" custLinFactX="-504" custLinFactNeighborX="-100000">
        <dgm:presLayoutVars>
          <dgm:bulletEnabled val="1"/>
        </dgm:presLayoutVars>
      </dgm:prSet>
      <dgm:spPr/>
    </dgm:pt>
    <dgm:pt modelId="{F25CB11C-2BD7-204C-BCDD-B19CF889AE31}" type="pres">
      <dgm:prSet presAssocID="{4D26706F-5BEC-2A45-83B3-01C1A54F4A43}" presName="aSpace" presStyleCnt="0"/>
      <dgm:spPr/>
    </dgm:pt>
  </dgm:ptLst>
  <dgm:cxnLst>
    <dgm:cxn modelId="{B6C9CE20-4BB1-F243-8970-00F0D2AA5732}" srcId="{150BC613-789F-2B4D-94B0-561893912B4D}" destId="{B0AF5D93-E720-8340-A76C-FB6AB7B95E74}" srcOrd="1" destOrd="0" parTransId="{189F0EE2-557E-964A-8198-F8B1C4ADD589}" sibTransId="{42EF8433-A0EA-464A-9F09-CAA19C8C2A31}"/>
    <dgm:cxn modelId="{FBB9F17D-34CC-3C4D-9C40-B04636427260}" type="presOf" srcId="{615498C6-AFEA-3444-88DC-881CE5E9EFF6}" destId="{A8546877-E624-BF4A-9BB5-E4761D4B3A11}" srcOrd="0" destOrd="0" presId="urn:microsoft.com/office/officeart/2005/8/layout/pyramid2"/>
    <dgm:cxn modelId="{33284588-88CA-EB41-8BBB-B57739337053}" srcId="{150BC613-789F-2B4D-94B0-561893912B4D}" destId="{4D26706F-5BEC-2A45-83B3-01C1A54F4A43}" srcOrd="2" destOrd="0" parTransId="{F38A8E3A-C5F2-C641-8840-9717E3E882AA}" sibTransId="{F59E824E-638F-A44C-9F4D-2AC976576499}"/>
    <dgm:cxn modelId="{9F2610A9-0F24-5E49-9322-0C782E045683}" type="presOf" srcId="{4D26706F-5BEC-2A45-83B3-01C1A54F4A43}" destId="{1785315F-9C7C-4647-9EC3-82972E345155}" srcOrd="0" destOrd="0" presId="urn:microsoft.com/office/officeart/2005/8/layout/pyramid2"/>
    <dgm:cxn modelId="{55CAA0BC-F2C9-C048-960C-09336889A671}" type="presOf" srcId="{B0AF5D93-E720-8340-A76C-FB6AB7B95E74}" destId="{9EF5925B-F2AA-A046-BA25-A08E5A2D1033}" srcOrd="0" destOrd="0" presId="urn:microsoft.com/office/officeart/2005/8/layout/pyramid2"/>
    <dgm:cxn modelId="{BDD385D0-2130-174B-BC9A-8D905CF030CE}" srcId="{150BC613-789F-2B4D-94B0-561893912B4D}" destId="{615498C6-AFEA-3444-88DC-881CE5E9EFF6}" srcOrd="0" destOrd="0" parTransId="{82AE4AF6-01CC-1945-9D9D-6C7275DA5E8C}" sibTransId="{4F961A02-09D1-2244-B16A-89B4DAC65E15}"/>
    <dgm:cxn modelId="{D2C118E9-F289-B343-9EFF-D93613504F9C}" type="presOf" srcId="{150BC613-789F-2B4D-94B0-561893912B4D}" destId="{0797C45A-44D5-6A41-A47F-A2E0353A4641}" srcOrd="0" destOrd="0" presId="urn:microsoft.com/office/officeart/2005/8/layout/pyramid2"/>
    <dgm:cxn modelId="{02920C9F-1DE8-9640-A9E0-6EEA8F2616E6}" type="presParOf" srcId="{0797C45A-44D5-6A41-A47F-A2E0353A4641}" destId="{136D241E-DA34-0647-A79D-137EBB9D44B0}" srcOrd="0" destOrd="0" presId="urn:microsoft.com/office/officeart/2005/8/layout/pyramid2"/>
    <dgm:cxn modelId="{07A9E7FA-BED6-6B44-B9F1-58D7A01CD3F6}" type="presParOf" srcId="{0797C45A-44D5-6A41-A47F-A2E0353A4641}" destId="{D6861D02-E5A2-A548-BB99-A65374DE2165}" srcOrd="1" destOrd="0" presId="urn:microsoft.com/office/officeart/2005/8/layout/pyramid2"/>
    <dgm:cxn modelId="{05CABA20-5ECE-CD40-8868-DD7785EC927B}" type="presParOf" srcId="{D6861D02-E5A2-A548-BB99-A65374DE2165}" destId="{A8546877-E624-BF4A-9BB5-E4761D4B3A11}" srcOrd="0" destOrd="0" presId="urn:microsoft.com/office/officeart/2005/8/layout/pyramid2"/>
    <dgm:cxn modelId="{C4FF19D8-D971-FA48-8E06-CBED57A043DE}" type="presParOf" srcId="{D6861D02-E5A2-A548-BB99-A65374DE2165}" destId="{9ED372EF-D269-F04B-ABF0-5238FACB4459}" srcOrd="1" destOrd="0" presId="urn:microsoft.com/office/officeart/2005/8/layout/pyramid2"/>
    <dgm:cxn modelId="{FD307E98-8BDB-0541-B720-40236C9367C8}" type="presParOf" srcId="{D6861D02-E5A2-A548-BB99-A65374DE2165}" destId="{9EF5925B-F2AA-A046-BA25-A08E5A2D1033}" srcOrd="2" destOrd="0" presId="urn:microsoft.com/office/officeart/2005/8/layout/pyramid2"/>
    <dgm:cxn modelId="{D4B673AC-C408-DD4B-A172-BEDCE91CFEDD}" type="presParOf" srcId="{D6861D02-E5A2-A548-BB99-A65374DE2165}" destId="{79C18D93-1C2D-4945-8588-E0D13E84A92F}" srcOrd="3" destOrd="0" presId="urn:microsoft.com/office/officeart/2005/8/layout/pyramid2"/>
    <dgm:cxn modelId="{15181045-2558-6D4B-A8D5-69C074676C4D}" type="presParOf" srcId="{D6861D02-E5A2-A548-BB99-A65374DE2165}" destId="{1785315F-9C7C-4647-9EC3-82972E345155}" srcOrd="4" destOrd="0" presId="urn:microsoft.com/office/officeart/2005/8/layout/pyramid2"/>
    <dgm:cxn modelId="{772FF04B-007B-0040-B319-E1AF07B4F9DF}" type="presParOf" srcId="{D6861D02-E5A2-A548-BB99-A65374DE2165}" destId="{F25CB11C-2BD7-204C-BCDD-B19CF889AE31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D241E-DA34-0647-A79D-137EBB9D44B0}">
      <dsp:nvSpPr>
        <dsp:cNvPr id="0" name=""/>
        <dsp:cNvSpPr/>
      </dsp:nvSpPr>
      <dsp:spPr>
        <a:xfrm rot="10800000">
          <a:off x="1327400" y="0"/>
          <a:ext cx="2387130" cy="2387130"/>
        </a:xfrm>
        <a:prstGeom prst="triangl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A8546877-E624-BF4A-9BB5-E4761D4B3A11}">
      <dsp:nvSpPr>
        <dsp:cNvPr id="0" name=""/>
        <dsp:cNvSpPr/>
      </dsp:nvSpPr>
      <dsp:spPr>
        <a:xfrm>
          <a:off x="2520965" y="238946"/>
          <a:ext cx="1551634" cy="8485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Industry contract</a:t>
          </a:r>
        </a:p>
      </dsp:txBody>
      <dsp:txXfrm>
        <a:off x="2562388" y="280369"/>
        <a:ext cx="1468788" cy="765704"/>
      </dsp:txXfrm>
    </dsp:sp>
    <dsp:sp modelId="{1785315F-9C7C-4647-9EC3-82972E345155}">
      <dsp:nvSpPr>
        <dsp:cNvPr id="0" name=""/>
        <dsp:cNvSpPr/>
      </dsp:nvSpPr>
      <dsp:spPr>
        <a:xfrm>
          <a:off x="2520965" y="1193565"/>
          <a:ext cx="1551634" cy="848550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Exploratory</a:t>
          </a:r>
        </a:p>
      </dsp:txBody>
      <dsp:txXfrm>
        <a:off x="2562388" y="1234988"/>
        <a:ext cx="1468788" cy="76570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36D241E-DA34-0647-A79D-137EBB9D44B0}">
      <dsp:nvSpPr>
        <dsp:cNvPr id="0" name=""/>
        <dsp:cNvSpPr/>
      </dsp:nvSpPr>
      <dsp:spPr>
        <a:xfrm>
          <a:off x="1327684" y="0"/>
          <a:ext cx="2386636" cy="2386636"/>
        </a:xfrm>
        <a:prstGeom prst="triangl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8546877-E624-BF4A-9BB5-E4761D4B3A11}">
      <dsp:nvSpPr>
        <dsp:cNvPr id="0" name=""/>
        <dsp:cNvSpPr/>
      </dsp:nvSpPr>
      <dsp:spPr>
        <a:xfrm>
          <a:off x="961870" y="239945"/>
          <a:ext cx="1551313" cy="564961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Starting Grant</a:t>
          </a:r>
        </a:p>
      </dsp:txBody>
      <dsp:txXfrm>
        <a:off x="989449" y="267524"/>
        <a:ext cx="1496155" cy="509803"/>
      </dsp:txXfrm>
    </dsp:sp>
    <dsp:sp modelId="{9EF5925B-F2AA-A046-BA25-A08E5A2D1033}">
      <dsp:nvSpPr>
        <dsp:cNvPr id="0" name=""/>
        <dsp:cNvSpPr/>
      </dsp:nvSpPr>
      <dsp:spPr>
        <a:xfrm>
          <a:off x="961870" y="875527"/>
          <a:ext cx="1551313" cy="564961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rgbClr r="0" g="0" b="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Project access</a:t>
          </a:r>
        </a:p>
      </dsp:txBody>
      <dsp:txXfrm>
        <a:off x="989449" y="903106"/>
        <a:ext cx="1496155" cy="509803"/>
      </dsp:txXfrm>
    </dsp:sp>
    <dsp:sp modelId="{1785315F-9C7C-4647-9EC3-82972E345155}">
      <dsp:nvSpPr>
        <dsp:cNvPr id="0" name=""/>
        <dsp:cNvSpPr/>
      </dsp:nvSpPr>
      <dsp:spPr>
        <a:xfrm>
          <a:off x="961870" y="1511108"/>
          <a:ext cx="1551313" cy="564961"/>
        </a:xfrm>
        <a:prstGeom prst="round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Collaborative grant</a:t>
          </a:r>
        </a:p>
      </dsp:txBody>
      <dsp:txXfrm>
        <a:off x="989449" y="1538687"/>
        <a:ext cx="1496155" cy="50980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2208CF2-A6B1-4881-90BC-8089BA58868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92D99C-A766-4781-98E4-51D35122480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9AD20E5-652D-4825-846D-E251B07C7D5E}" type="datetimeFigureOut">
              <a:rPr lang="en-US"/>
              <a:pPr>
                <a:defRPr/>
              </a:pPr>
              <a:t>6/20/22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542464-8165-4856-9BCA-45CBE03A66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61FF3C-9F6C-44A2-9EB3-47B44ABE41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6986F834-9DA0-4255-98EA-E266E5F26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4AF223-F62B-4A1F-9257-DECE3EBA0A3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4C47EB-E1C3-4B66-89F9-9B029F62AD72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8841E932-C355-4E5B-8A2A-9461F2354B47}" type="datetimeFigureOut">
              <a:rPr lang="en-US"/>
              <a:pPr>
                <a:defRPr/>
              </a:pPr>
              <a:t>6/20/22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E24533E4-902F-4719-98F7-E7F218A8B09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DE28F175-2118-4A91-BD58-81B533BF80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D477AE-5AC0-4490-AFB0-BC8093401C5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C30EED-6B8C-4D57-9953-FC534FC221A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540D8BD4-46E6-4EBB-9467-06565497659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384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9544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84735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07902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20949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14025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3690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nl-BE" altLang="nl-BE" dirty="0"/>
              <a:t>Calculation of 24hours on all CPUs of Hortense would take an average laptop 30 years</a:t>
            </a:r>
          </a:p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9320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6411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79984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9199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C7A34E26-0F28-4B1F-BC31-AD0A4595181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D23906F6-FC59-4139-B00A-CA4A92EED7D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nl-BE" altLang="nl-BE" dirty="0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65520FBE-441B-4822-9AFE-2D59B94D77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137DEBBE-51D4-4BCA-A1F3-2BCF1B073340}" type="slidenum">
              <a:rPr lang="en-US" altLang="nl-BE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 altLang="nl-BE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3095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861FF8FB-9E8B-4017-B404-E0152D4C686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392113"/>
            <a:ext cx="1844675" cy="71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BF65A61B-DA51-41EC-880F-6F7EEDE1046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725488"/>
            <a:ext cx="12198350" cy="383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>
            <a:extLst>
              <a:ext uri="{FF2B5EF4-FFF2-40B4-BE49-F238E27FC236}">
                <a16:creationId xmlns:a16="http://schemas.microsoft.com/office/drawing/2014/main" id="{1580398B-EE9C-4977-A185-91170D043209}"/>
              </a:ext>
            </a:extLst>
          </p:cNvPr>
          <p:cNvSpPr/>
          <p:nvPr userDrawn="1"/>
        </p:nvSpPr>
        <p:spPr>
          <a:xfrm flipH="1">
            <a:off x="0" y="4725988"/>
            <a:ext cx="12192000" cy="2162175"/>
          </a:xfrm>
          <a:custGeom>
            <a:avLst/>
            <a:gdLst>
              <a:gd name="connsiteX0" fmla="*/ 0 w 12192000"/>
              <a:gd name="connsiteY0" fmla="*/ 0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0 h 2162432"/>
              <a:gd name="connsiteX0" fmla="*/ 0 w 12192000"/>
              <a:gd name="connsiteY0" fmla="*/ 1169773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1169773 h 216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62432">
                <a:moveTo>
                  <a:pt x="0" y="1169773"/>
                </a:moveTo>
                <a:lnTo>
                  <a:pt x="12192000" y="0"/>
                </a:lnTo>
                <a:lnTo>
                  <a:pt x="12192000" y="2162432"/>
                </a:lnTo>
                <a:lnTo>
                  <a:pt x="0" y="2162432"/>
                </a:lnTo>
                <a:lnTo>
                  <a:pt x="0" y="1169773"/>
                </a:ln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4B096CC-8C4E-432D-A1A2-E0004113039E}"/>
              </a:ext>
            </a:extLst>
          </p:cNvPr>
          <p:cNvSpPr/>
          <p:nvPr userDrawn="1"/>
        </p:nvSpPr>
        <p:spPr>
          <a:xfrm>
            <a:off x="0" y="4695825"/>
            <a:ext cx="12192000" cy="2162175"/>
          </a:xfrm>
          <a:custGeom>
            <a:avLst/>
            <a:gdLst>
              <a:gd name="connsiteX0" fmla="*/ 0 w 12192000"/>
              <a:gd name="connsiteY0" fmla="*/ 0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0 h 2162432"/>
              <a:gd name="connsiteX0" fmla="*/ 0 w 12192000"/>
              <a:gd name="connsiteY0" fmla="*/ 1169773 h 2162432"/>
              <a:gd name="connsiteX1" fmla="*/ 12192000 w 12192000"/>
              <a:gd name="connsiteY1" fmla="*/ 0 h 2162432"/>
              <a:gd name="connsiteX2" fmla="*/ 12192000 w 12192000"/>
              <a:gd name="connsiteY2" fmla="*/ 2162432 h 2162432"/>
              <a:gd name="connsiteX3" fmla="*/ 0 w 12192000"/>
              <a:gd name="connsiteY3" fmla="*/ 2162432 h 2162432"/>
              <a:gd name="connsiteX4" fmla="*/ 0 w 12192000"/>
              <a:gd name="connsiteY4" fmla="*/ 1169773 h 2162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162432">
                <a:moveTo>
                  <a:pt x="0" y="1169773"/>
                </a:moveTo>
                <a:lnTo>
                  <a:pt x="12192000" y="0"/>
                </a:lnTo>
                <a:lnTo>
                  <a:pt x="12192000" y="2162432"/>
                </a:lnTo>
                <a:lnTo>
                  <a:pt x="0" y="2162432"/>
                </a:lnTo>
                <a:lnTo>
                  <a:pt x="0" y="1169773"/>
                </a:lnTo>
                <a:close/>
              </a:path>
            </a:pathLst>
          </a:custGeom>
          <a:solidFill>
            <a:srgbClr val="DB6D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8" name="Picture 13">
            <a:extLst>
              <a:ext uri="{FF2B5EF4-FFF2-40B4-BE49-F238E27FC236}">
                <a16:creationId xmlns:a16="http://schemas.microsoft.com/office/drawing/2014/main" id="{556D0C1D-7EC3-4D24-9FC0-117D207299C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3" y="5970588"/>
            <a:ext cx="3997325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4">
            <a:extLst>
              <a:ext uri="{FF2B5EF4-FFF2-40B4-BE49-F238E27FC236}">
                <a16:creationId xmlns:a16="http://schemas.microsoft.com/office/drawing/2014/main" id="{27259138-C2E4-43AF-BE91-545951C6816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0347325" y="6348413"/>
            <a:ext cx="1792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eaLnBrk="1" hangingPunct="1">
              <a:defRPr/>
            </a:pPr>
            <a:r>
              <a:rPr lang="en-US" altLang="nl-BE">
                <a:solidFill>
                  <a:schemeClr val="bg2"/>
                </a:solidFill>
                <a:latin typeface="FlandersArtSans-Medium"/>
              </a:rPr>
              <a:t>vscentrum</a:t>
            </a:r>
            <a:r>
              <a:rPr lang="en-US" altLang="nl-BE">
                <a:solidFill>
                  <a:schemeClr val="bg2"/>
                </a:solidFill>
              </a:rPr>
              <a:t>.be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05477AA-0470-45AE-98C2-EBA03E2A95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2452688" y="6353175"/>
            <a:ext cx="27432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Footer Placeholder 4" hidden="1">
            <a:extLst>
              <a:ext uri="{FF2B5EF4-FFF2-40B4-BE49-F238E27FC236}">
                <a16:creationId xmlns:a16="http://schemas.microsoft.com/office/drawing/2014/main" id="{4687BAE6-4322-4AA7-A43F-0D3297030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10600" y="6356350"/>
            <a:ext cx="2120900" cy="365125"/>
          </a:xfrm>
          <a:prstGeom prst="rect">
            <a:avLst/>
          </a:prstGeo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vscentrum.be</a:t>
            </a: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AF38E191-3314-428E-91F6-485F0F36C5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111070-6A6B-4EF9-BFF2-FBA0CFA061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0433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C96A2F2-D681-4F1E-B97F-B3C6AFF8BE0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7E9443B-9257-42D3-BB31-EB69A185EF0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56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A8C711B3-6E84-4211-813A-F8AAE517359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69611B-2682-47F2-9AB8-DA0CBF01FD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4940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742F23E-3D32-4990-986B-8FEA68AA2DA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9DF80867-64FA-4A81-89D5-601884394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59168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9">
            <a:extLst>
              <a:ext uri="{FF2B5EF4-FFF2-40B4-BE49-F238E27FC236}">
                <a16:creationId xmlns:a16="http://schemas.microsoft.com/office/drawing/2014/main" id="{6E12C61B-4C64-4170-920A-02E8807395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>
            <a:extLst>
              <a:ext uri="{FF2B5EF4-FFF2-40B4-BE49-F238E27FC236}">
                <a16:creationId xmlns:a16="http://schemas.microsoft.com/office/drawing/2014/main" id="{B7F760D8-2184-405E-A5B4-1723A4AD134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 bwMode="auto">
          <a:xfrm>
            <a:off x="0" y="-3175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logo block">
            <a:extLst>
              <a:ext uri="{FF2B5EF4-FFF2-40B4-BE49-F238E27FC236}">
                <a16:creationId xmlns:a16="http://schemas.microsoft.com/office/drawing/2014/main" id="{006769EB-EB13-47AF-AF70-6D6F26A0AD4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1350" y="392113"/>
            <a:ext cx="139065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combi logo">
            <a:extLst>
              <a:ext uri="{FF2B5EF4-FFF2-40B4-BE49-F238E27FC236}">
                <a16:creationId xmlns:a16="http://schemas.microsoft.com/office/drawing/2014/main" id="{33393A73-6AFA-4D33-B675-67330C95E01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6053138"/>
            <a:ext cx="341630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3">
            <a:extLst>
              <a:ext uri="{FF2B5EF4-FFF2-40B4-BE49-F238E27FC236}">
                <a16:creationId xmlns:a16="http://schemas.microsoft.com/office/drawing/2014/main" id="{5BE3B110-11AE-41B2-B3CE-D7CCC740A21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10856913" y="6022975"/>
            <a:ext cx="1687512" cy="566738"/>
            <a:chOff x="10856633" y="6023189"/>
            <a:chExt cx="1687905" cy="565885"/>
          </a:xfrm>
        </p:grpSpPr>
        <p:pic>
          <p:nvPicPr>
            <p:cNvPr id="9" name="Picture 14">
              <a:extLst>
                <a:ext uri="{FF2B5EF4-FFF2-40B4-BE49-F238E27FC236}">
                  <a16:creationId xmlns:a16="http://schemas.microsoft.com/office/drawing/2014/main" id="{F3393863-9DFB-40D2-9992-29BF97B8185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63316" y="6288470"/>
              <a:ext cx="768638" cy="3006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Box 15">
              <a:extLst>
                <a:ext uri="{FF2B5EF4-FFF2-40B4-BE49-F238E27FC236}">
                  <a16:creationId xmlns:a16="http://schemas.microsoft.com/office/drawing/2014/main" id="{04BD5C34-7A33-4C8A-8542-03CAB48E0633}"/>
                </a:ext>
              </a:extLst>
            </p:cNvPr>
            <p:cNvSpPr txBox="1">
              <a:spLocks noChangeArrowheads="1"/>
            </p:cNvSpPr>
            <p:nvPr userDrawn="1"/>
          </p:nvSpPr>
          <p:spPr bwMode="auto">
            <a:xfrm>
              <a:off x="10856633" y="6023189"/>
              <a:ext cx="1687905" cy="261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FlandersArtSans-Regular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FlandersArtSans-Regular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FlandersArtSans-Regular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FlandersArtSans-Regular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FlandersArtSans-Regular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landersArtSans-Regular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landersArtSans-Regular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landersArtSans-Regular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FlandersArtSans-Regular"/>
                </a:defRPr>
              </a:lvl9pPr>
            </a:lstStyle>
            <a:p>
              <a:pPr eaLnBrk="1" hangingPunct="1">
                <a:defRPr/>
              </a:pPr>
              <a:r>
                <a:rPr lang="en-US" altLang="nl-BE" sz="1100">
                  <a:solidFill>
                    <a:schemeClr val="bg2"/>
                  </a:solidFill>
                </a:rPr>
                <a:t>Supported by</a:t>
              </a:r>
            </a:p>
          </p:txBody>
        </p:sp>
      </p:grpSp>
      <p:sp>
        <p:nvSpPr>
          <p:cNvPr id="14" name="Picture Placeholder 13" hidden="1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12192000" cy="4725988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52540" y="4742238"/>
            <a:ext cx="11239500" cy="1092436"/>
          </a:xfrm>
        </p:spPr>
        <p:txBody>
          <a:bodyPr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B59F745-1B69-469B-8CD3-A5171CFCD8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3100174-79C3-4628-8B17-D3B3A67F1D8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0790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4">
            <a:extLst>
              <a:ext uri="{FF2B5EF4-FFF2-40B4-BE49-F238E27FC236}">
                <a16:creationId xmlns:a16="http://schemas.microsoft.com/office/drawing/2014/main" id="{80A53290-891A-42A6-878F-C58A643B328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r>
              <a:rPr lang="en-US"/>
              <a:t>vscentrum.be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D94F235B-6FDE-4129-B3BE-63C1AA85821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A2180C5D-4D1C-4457-8442-5DB84F31ED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6192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161085E-826C-4CC5-902B-1D3C6CEA9A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EF38B09-B702-42B7-9737-C4D23D06384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nl-BE"/>
              <a:t>Edit Master text styles</a:t>
            </a:r>
          </a:p>
          <a:p>
            <a:pPr lvl="1"/>
            <a:r>
              <a:rPr lang="en-US" altLang="nl-BE"/>
              <a:t>Second level</a:t>
            </a:r>
          </a:p>
          <a:p>
            <a:pPr lvl="2"/>
            <a:r>
              <a:rPr lang="en-US" altLang="nl-BE"/>
              <a:t>Third level</a:t>
            </a:r>
          </a:p>
          <a:p>
            <a:pPr lvl="3"/>
            <a:r>
              <a:rPr lang="en-US" altLang="nl-BE"/>
              <a:t>Fourth level</a:t>
            </a:r>
          </a:p>
          <a:p>
            <a:pPr lvl="4"/>
            <a:r>
              <a:rPr lang="en-US" altLang="nl-BE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7EDF58-0167-402D-AAA8-3D9FCF49BB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45175" y="6496050"/>
            <a:ext cx="50165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000000"/>
                </a:solidFill>
              </a:defRPr>
            </a:lvl1pPr>
          </a:lstStyle>
          <a:p>
            <a:fld id="{82E71D10-64AC-43C7-8308-084D147C4D4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29" name="TextBox 6">
            <a:extLst>
              <a:ext uri="{FF2B5EF4-FFF2-40B4-BE49-F238E27FC236}">
                <a16:creationId xmlns:a16="http://schemas.microsoft.com/office/drawing/2014/main" id="{E77AE814-6188-4AE0-A3EF-43C800B0CC0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23300" y="6564313"/>
            <a:ext cx="34798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r" eaLnBrk="1" hangingPunct="1">
              <a:defRPr/>
            </a:pPr>
            <a:r>
              <a:rPr lang="nl-BE" altLang="nl-BE" sz="1100">
                <a:latin typeface="FlandersArtSans-Medium"/>
              </a:rPr>
              <a:t>vscentrum.</a:t>
            </a:r>
            <a:r>
              <a:rPr lang="nl-BE" altLang="nl-BE" sz="1100">
                <a:solidFill>
                  <a:schemeClr val="accent1"/>
                </a:solidFill>
                <a:latin typeface="Flanders Art Sans Light"/>
              </a:rPr>
              <a:t>be</a:t>
            </a:r>
            <a:endParaRPr lang="en-GB" altLang="nl-BE" sz="1100">
              <a:solidFill>
                <a:schemeClr val="accent1"/>
              </a:solidFill>
              <a:latin typeface="Flanders Art Sans Light"/>
            </a:endParaRPr>
          </a:p>
        </p:txBody>
      </p:sp>
      <p:sp>
        <p:nvSpPr>
          <p:cNvPr id="1030" name="TextBox 7">
            <a:extLst>
              <a:ext uri="{FF2B5EF4-FFF2-40B4-BE49-F238E27FC236}">
                <a16:creationId xmlns:a16="http://schemas.microsoft.com/office/drawing/2014/main" id="{4313990A-0B40-4E98-A0E1-816EFEE09DD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6050" y="6554788"/>
            <a:ext cx="19304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defRPr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defRPr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eaLnBrk="1" hangingPunct="1">
              <a:defRPr/>
            </a:pPr>
            <a:r>
              <a:rPr lang="nl-BE" altLang="nl-BE" sz="900">
                <a:solidFill>
                  <a:srgbClr val="26282B"/>
                </a:solidFill>
              </a:rPr>
              <a:t>Vlaams</a:t>
            </a:r>
            <a:r>
              <a:rPr lang="nl-BE" altLang="nl-BE" sz="900">
                <a:solidFill>
                  <a:srgbClr val="26282B"/>
                </a:solidFill>
                <a:latin typeface="FlandersArtSans-Medium"/>
              </a:rPr>
              <a:t> Supercomputer Centrum</a:t>
            </a:r>
            <a:endParaRPr lang="en-GB" altLang="nl-BE" sz="900">
              <a:solidFill>
                <a:srgbClr val="26282B"/>
              </a:solidFill>
              <a:latin typeface="FlandersArtSans-Medium"/>
            </a:endParaRPr>
          </a:p>
        </p:txBody>
      </p:sp>
      <p:pic>
        <p:nvPicPr>
          <p:cNvPr id="1031" name="Picture 8">
            <a:extLst>
              <a:ext uri="{FF2B5EF4-FFF2-40B4-BE49-F238E27FC236}">
                <a16:creationId xmlns:a16="http://schemas.microsoft.com/office/drawing/2014/main" id="{41158F18-934D-4138-9764-3DD61C0B804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7" b="1250"/>
          <a:stretch>
            <a:fillRect/>
          </a:stretch>
        </p:blipFill>
        <p:spPr bwMode="auto">
          <a:xfrm>
            <a:off x="10313988" y="76200"/>
            <a:ext cx="1887537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58" r:id="rId1"/>
    <p:sldLayoutId id="2147483855" r:id="rId2"/>
    <p:sldLayoutId id="2147483856" r:id="rId3"/>
    <p:sldLayoutId id="2147483857" r:id="rId4"/>
    <p:sldLayoutId id="2147483861" r:id="rId5"/>
    <p:sldLayoutId id="2147483862" r:id="rId6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FlandersArtSans-Bold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ov"/><Relationship Id="rId1" Type="http://schemas.microsoft.com/office/2007/relationships/media" Target="../media/media4.mov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6.mov"/><Relationship Id="rId1" Type="http://schemas.microsoft.com/office/2007/relationships/media" Target="../media/media6.mov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tier1.hpc.ugent.be/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6" Type="http://schemas.openxmlformats.org/officeDocument/2006/relationships/hyperlink" Target="mailto:compute@vscentrum.be" TargetMode="Externa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tiff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7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19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13" Type="http://schemas.openxmlformats.org/officeDocument/2006/relationships/hyperlink" Target="https://www.vscentrum.be/compute" TargetMode="Externa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hyperlink" Target="https://tier1.hpc.ugent.be/" TargetMode="Externa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10" Type="http://schemas.openxmlformats.org/officeDocument/2006/relationships/image" Target="../media/image30.png"/><Relationship Id="rId4" Type="http://schemas.openxmlformats.org/officeDocument/2006/relationships/hyperlink" Target="https://resapp.hpc.ugent.be/" TargetMode="External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tier1.hpc.ugent.be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7E2993-7B89-46FD-894A-B58E4F0A4C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44002-29E0-4EFA-9A9F-54E9D2600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225" y="1947863"/>
            <a:ext cx="11239500" cy="21875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sz="6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VSC Users Day</a:t>
            </a:r>
            <a:endParaRPr lang="en-US" sz="6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011F92-8D53-4174-A7CE-13D4EFD377DA}"/>
              </a:ext>
            </a:extLst>
          </p:cNvPr>
          <p:cNvSpPr txBox="1">
            <a:spLocks/>
          </p:cNvSpPr>
          <p:nvPr/>
        </p:nvSpPr>
        <p:spPr bwMode="auto">
          <a:xfrm>
            <a:off x="657225" y="2511425"/>
            <a:ext cx="112395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i="1" dirty="0">
                <a:solidFill>
                  <a:srgbClr val="DB6C30"/>
                </a:solidFill>
                <a:latin typeface="Flanders Art Sans Medium"/>
              </a:rPr>
              <a:t>Introduction of VSC Tier-1 Compute Hortense features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b="1" dirty="0"/>
              <a:t>Terminal in a browser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pic>
        <p:nvPicPr>
          <p:cNvPr id="2" name="Shell.mov" descr="Shell.mov">
            <a:hlinkClick r:id="" action="ppaction://media"/>
            <a:extLst>
              <a:ext uri="{FF2B5EF4-FFF2-40B4-BE49-F238E27FC236}">
                <a16:creationId xmlns:a16="http://schemas.microsoft.com/office/drawing/2014/main" id="{13F0395E-7490-54C7-FE8C-E676D440FD3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600" y="1290400"/>
            <a:ext cx="8524800" cy="53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3174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b="1" dirty="0"/>
              <a:t>Interactive GUI applications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pic>
        <p:nvPicPr>
          <p:cNvPr id="3" name="GUI1.mov" descr="GUI1.mov">
            <a:hlinkClick r:id="" action="ppaction://media"/>
            <a:extLst>
              <a:ext uri="{FF2B5EF4-FFF2-40B4-BE49-F238E27FC236}">
                <a16:creationId xmlns:a16="http://schemas.microsoft.com/office/drawing/2014/main" id="{0AABDF6A-FE4A-0E57-1A33-508428DE3C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600" y="1290400"/>
            <a:ext cx="8524800" cy="53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4636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b="1" dirty="0"/>
              <a:t>Interactive GUI applications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pic>
        <p:nvPicPr>
          <p:cNvPr id="2" name="GUI2.mov" descr="GUI2.mov">
            <a:hlinkClick r:id="" action="ppaction://media"/>
            <a:extLst>
              <a:ext uri="{FF2B5EF4-FFF2-40B4-BE49-F238E27FC236}">
                <a16:creationId xmlns:a16="http://schemas.microsoft.com/office/drawing/2014/main" id="{C0BC1E30-C8A4-E854-8124-F21EC3CB25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600" y="1290400"/>
            <a:ext cx="8524800" cy="53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741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b="1" dirty="0"/>
              <a:t>Interactive GUI applications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pic>
        <p:nvPicPr>
          <p:cNvPr id="3" name="GUI34_7nh0WE.mp4" descr="GUI34_7nh0WE.mp4">
            <a:hlinkClick r:id="" action="ppaction://media"/>
            <a:extLst>
              <a:ext uri="{FF2B5EF4-FFF2-40B4-BE49-F238E27FC236}">
                <a16:creationId xmlns:a16="http://schemas.microsoft.com/office/drawing/2014/main" id="{A280BFC7-EDE0-29FB-59E1-0EA9D0087D6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600" y="1290400"/>
            <a:ext cx="8524800" cy="53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412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>
                <a:hlinkClick r:id="rId3"/>
              </a:rPr>
              <a:t>https://tier1.hpc.ugent.be</a:t>
            </a:r>
            <a:endParaRPr lang="en-GB" sz="2400" dirty="0"/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sp>
        <p:nvSpPr>
          <p:cNvPr id="6" name="Rechthoek 1">
            <a:extLst>
              <a:ext uri="{FF2B5EF4-FFF2-40B4-BE49-F238E27FC236}">
                <a16:creationId xmlns:a16="http://schemas.microsoft.com/office/drawing/2014/main" id="{927F6DA0-6250-D88D-8FDB-05B6B9D9F999}"/>
              </a:ext>
            </a:extLst>
          </p:cNvPr>
          <p:cNvSpPr/>
          <p:nvPr/>
        </p:nvSpPr>
        <p:spPr>
          <a:xfrm>
            <a:off x="452437" y="1748013"/>
            <a:ext cx="110719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Entirely browser-based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Easy access with account credentials / </a:t>
            </a:r>
            <a:r>
              <a:rPr lang="en-GB" sz="2400" dirty="0" err="1"/>
              <a:t>vsc</a:t>
            </a:r>
            <a:r>
              <a:rPr lang="en-GB" sz="2400" dirty="0"/>
              <a:t>-id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Access without </a:t>
            </a:r>
            <a:r>
              <a:rPr lang="en-GB" sz="2400" dirty="0" err="1"/>
              <a:t>ssh</a:t>
            </a:r>
            <a:r>
              <a:rPr lang="en-GB" sz="2400" dirty="0"/>
              <a:t>-keys possible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File browser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Drag and drop file transfer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Small edits possible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(Globus advisable for larger file transfer)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Terminal in a browser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Interactive GUI applications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16EA745-91B8-B5B4-34F7-9AC3E5D4B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4548" y="1147085"/>
            <a:ext cx="1346200" cy="342900"/>
          </a:xfrm>
          <a:prstGeom prst="rect">
            <a:avLst/>
          </a:prstGeom>
        </p:spPr>
      </p:pic>
      <p:sp>
        <p:nvSpPr>
          <p:cNvPr id="8" name="TextBox 6_10">
            <a:extLst>
              <a:ext uri="{FF2B5EF4-FFF2-40B4-BE49-F238E27FC236}">
                <a16:creationId xmlns:a16="http://schemas.microsoft.com/office/drawing/2014/main" id="{8B0353D3-ADF1-9EC2-AF13-343C74BD1CB4}"/>
              </a:ext>
            </a:extLst>
          </p:cNvPr>
          <p:cNvSpPr/>
          <p:nvPr/>
        </p:nvSpPr>
        <p:spPr>
          <a:xfrm>
            <a:off x="5890516" y="5196564"/>
            <a:ext cx="4675883" cy="1075764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32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Don’t hesitate to contact </a:t>
            </a:r>
            <a:r>
              <a:rPr lang="en-US" sz="32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  <a:hlinkClick r:id="rId6"/>
              </a:rPr>
              <a:t>compute@vscentrum.be</a:t>
            </a:r>
            <a:r>
              <a:rPr lang="en-US" sz="32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1130487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7E2993-7B89-46FD-894A-B58E4F0A4CC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D44002-29E0-4EFA-9A9F-54E9D26003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7225" y="1947863"/>
            <a:ext cx="11239500" cy="218757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l-BE" sz="6600" dirty="0"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VSC Users Day</a:t>
            </a:r>
            <a:endParaRPr lang="en-US" sz="6600" dirty="0"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A011F92-8D53-4174-A7CE-13D4EFD377DA}"/>
              </a:ext>
            </a:extLst>
          </p:cNvPr>
          <p:cNvSpPr txBox="1">
            <a:spLocks/>
          </p:cNvSpPr>
          <p:nvPr/>
        </p:nvSpPr>
        <p:spPr bwMode="auto">
          <a:xfrm>
            <a:off x="657225" y="2511425"/>
            <a:ext cx="11239500" cy="218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nl-BE" i="1" dirty="0">
                <a:solidFill>
                  <a:srgbClr val="DB6C30"/>
                </a:solidFill>
                <a:latin typeface="Flanders Art Sans Medium"/>
              </a:rPr>
              <a:t>Introduction of VSC Tier-1 Compute Hortense features</a:t>
            </a:r>
          </a:p>
        </p:txBody>
      </p:sp>
    </p:spTree>
    <p:extLst>
      <p:ext uri="{BB962C8B-B14F-4D97-AF65-F5344CB8AC3E}">
        <p14:creationId xmlns:p14="http://schemas.microsoft.com/office/powerpoint/2010/main" val="7735394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Click="0"/>
    </mc:Choice>
    <mc:Fallback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Tier-1 “Supercomputing as a Service”</a:t>
            </a:r>
          </a:p>
        </p:txBody>
      </p:sp>
      <p:sp>
        <p:nvSpPr>
          <p:cNvPr id="5" name="Straight Connector 17">
            <a:extLst>
              <a:ext uri="{FF2B5EF4-FFF2-40B4-BE49-F238E27FC236}">
                <a16:creationId xmlns:a16="http://schemas.microsoft.com/office/drawing/2014/main" id="{D788D725-9122-A755-DDE3-63B25C9DF145}"/>
              </a:ext>
            </a:extLst>
          </p:cNvPr>
          <p:cNvSpPr/>
          <p:nvPr/>
        </p:nvSpPr>
        <p:spPr>
          <a:xfrm flipH="1">
            <a:off x="2670132" y="4490646"/>
            <a:ext cx="3515400" cy="84240"/>
          </a:xfrm>
          <a:prstGeom prst="line">
            <a:avLst/>
          </a:prstGeom>
          <a:ln w="57240">
            <a:solidFill>
              <a:srgbClr val="DB6C3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" name="Straight Connector 15">
            <a:extLst>
              <a:ext uri="{FF2B5EF4-FFF2-40B4-BE49-F238E27FC236}">
                <a16:creationId xmlns:a16="http://schemas.microsoft.com/office/drawing/2014/main" id="{0E007B13-30F7-F3C6-41AD-0E474067B607}"/>
              </a:ext>
            </a:extLst>
          </p:cNvPr>
          <p:cNvSpPr/>
          <p:nvPr/>
        </p:nvSpPr>
        <p:spPr>
          <a:xfrm flipH="1">
            <a:off x="2507412" y="2759766"/>
            <a:ext cx="1513800" cy="1263240"/>
          </a:xfrm>
          <a:prstGeom prst="line">
            <a:avLst/>
          </a:prstGeom>
          <a:ln w="57240">
            <a:solidFill>
              <a:srgbClr val="DB6C3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" name="TextBox 6_10">
            <a:extLst>
              <a:ext uri="{FF2B5EF4-FFF2-40B4-BE49-F238E27FC236}">
                <a16:creationId xmlns:a16="http://schemas.microsoft.com/office/drawing/2014/main" id="{F795D3CB-AA0E-0A6B-C5D9-64A76FB10586}"/>
              </a:ext>
            </a:extLst>
          </p:cNvPr>
          <p:cNvSpPr/>
          <p:nvPr/>
        </p:nvSpPr>
        <p:spPr>
          <a:xfrm>
            <a:off x="1651656" y="1913722"/>
            <a:ext cx="3069960" cy="58332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b="1" strike="noStrike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Compute Power</a:t>
            </a:r>
            <a:endParaRPr lang="en-GB" sz="2400" b="1" strike="noStrike" spc="-1" dirty="0">
              <a:solidFill>
                <a:srgbClr val="DB6C30"/>
              </a:solidFill>
              <a:latin typeface="FlandersArtSans-Regular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4B64614-F492-164F-43EF-BB592288DEED}"/>
              </a:ext>
            </a:extLst>
          </p:cNvPr>
          <p:cNvSpPr/>
          <p:nvPr/>
        </p:nvSpPr>
        <p:spPr>
          <a:xfrm>
            <a:off x="1210369" y="1628983"/>
            <a:ext cx="2594085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strike="noStrike" spc="-1" dirty="0">
                <a:solidFill>
                  <a:srgbClr val="353A42"/>
                </a:solidFill>
                <a:latin typeface="Open Sans Extrabold"/>
                <a:ea typeface="Open Sans Extrabold"/>
              </a:rPr>
              <a:t>Tier-1 Compute</a:t>
            </a:r>
            <a:endParaRPr lang="en-GB" sz="2400" strike="noStrike" spc="-1" dirty="0">
              <a:latin typeface="Arial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CEB370-A03D-9A1C-2A3A-0DBEC085C7B4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3840132" y="1367286"/>
            <a:ext cx="1921320" cy="1924560"/>
          </a:xfrm>
          <a:prstGeom prst="rect">
            <a:avLst/>
          </a:prstGeom>
          <a:ln w="0">
            <a:noFill/>
          </a:ln>
        </p:spPr>
      </p:pic>
      <p:sp>
        <p:nvSpPr>
          <p:cNvPr id="10" name="Rectangle 10">
            <a:extLst>
              <a:ext uri="{FF2B5EF4-FFF2-40B4-BE49-F238E27FC236}">
                <a16:creationId xmlns:a16="http://schemas.microsoft.com/office/drawing/2014/main" id="{512DB5F4-66A8-B85E-B449-7123B1F356F2}"/>
              </a:ext>
            </a:extLst>
          </p:cNvPr>
          <p:cNvSpPr/>
          <p:nvPr/>
        </p:nvSpPr>
        <p:spPr>
          <a:xfrm>
            <a:off x="5749461" y="5034675"/>
            <a:ext cx="1906782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353A42"/>
                </a:solidFill>
                <a:latin typeface="Open Sans Extrabold"/>
                <a:ea typeface="Open Sans Extrabold"/>
              </a:rPr>
              <a:t>Tier-1 Data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11" name="Picture 11">
            <a:extLst>
              <a:ext uri="{FF2B5EF4-FFF2-40B4-BE49-F238E27FC236}">
                <a16:creationId xmlns:a16="http://schemas.microsoft.com/office/drawing/2014/main" id="{37063434-B6B5-836A-DB7B-A5CF85BCE52D}"/>
              </a:ext>
            </a:extLst>
          </p:cNvPr>
          <p:cNvPicPr/>
          <p:nvPr/>
        </p:nvPicPr>
        <p:blipFill>
          <a:blip r:embed="rId4"/>
          <a:stretch/>
        </p:blipFill>
        <p:spPr>
          <a:xfrm>
            <a:off x="6027132" y="3665526"/>
            <a:ext cx="1351440" cy="1353960"/>
          </a:xfrm>
          <a:prstGeom prst="rect">
            <a:avLst/>
          </a:prstGeom>
          <a:ln w="0">
            <a:noFill/>
          </a:ln>
        </p:spPr>
      </p:pic>
      <p:sp>
        <p:nvSpPr>
          <p:cNvPr id="12" name="Rectangle 12">
            <a:extLst>
              <a:ext uri="{FF2B5EF4-FFF2-40B4-BE49-F238E27FC236}">
                <a16:creationId xmlns:a16="http://schemas.microsoft.com/office/drawing/2014/main" id="{3246A999-7D98-AC74-6F58-97E80D8053C3}"/>
              </a:ext>
            </a:extLst>
          </p:cNvPr>
          <p:cNvSpPr/>
          <p:nvPr/>
        </p:nvSpPr>
        <p:spPr>
          <a:xfrm>
            <a:off x="1129527" y="5034675"/>
            <a:ext cx="205413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400" b="0" strike="noStrike" spc="-1" dirty="0">
                <a:solidFill>
                  <a:srgbClr val="353A42"/>
                </a:solidFill>
                <a:latin typeface="Open Sans Extrabold"/>
                <a:ea typeface="Open Sans Extrabold"/>
              </a:rPr>
              <a:t>Tier-1 Cloud</a:t>
            </a:r>
            <a:endParaRPr lang="en-GB" sz="2400" b="0" strike="noStrike" spc="-1" dirty="0">
              <a:latin typeface="Arial"/>
            </a:endParaRPr>
          </a:p>
        </p:txBody>
      </p:sp>
      <p:pic>
        <p:nvPicPr>
          <p:cNvPr id="13" name="Picture 13">
            <a:extLst>
              <a:ext uri="{FF2B5EF4-FFF2-40B4-BE49-F238E27FC236}">
                <a16:creationId xmlns:a16="http://schemas.microsoft.com/office/drawing/2014/main" id="{1FD20FEE-77BA-20A9-8547-13BC331C7AFF}"/>
              </a:ext>
            </a:extLst>
          </p:cNvPr>
          <p:cNvPicPr/>
          <p:nvPr/>
        </p:nvPicPr>
        <p:blipFill>
          <a:blip r:embed="rId5">
            <a:alphaModFix/>
          </a:blip>
          <a:stretch/>
        </p:blipFill>
        <p:spPr>
          <a:xfrm>
            <a:off x="1514532" y="3864966"/>
            <a:ext cx="1284120" cy="1015920"/>
          </a:xfrm>
          <a:prstGeom prst="rect">
            <a:avLst/>
          </a:prstGeom>
          <a:ln w="0">
            <a:noFill/>
          </a:ln>
        </p:spPr>
      </p:pic>
      <p:sp>
        <p:nvSpPr>
          <p:cNvPr id="14" name="Straight Connector 23">
            <a:extLst>
              <a:ext uri="{FF2B5EF4-FFF2-40B4-BE49-F238E27FC236}">
                <a16:creationId xmlns:a16="http://schemas.microsoft.com/office/drawing/2014/main" id="{34F679C5-AB3D-4CED-47DD-C9DC5A614722}"/>
              </a:ext>
            </a:extLst>
          </p:cNvPr>
          <p:cNvSpPr/>
          <p:nvPr/>
        </p:nvSpPr>
        <p:spPr>
          <a:xfrm>
            <a:off x="5570652" y="2955246"/>
            <a:ext cx="805680" cy="909720"/>
          </a:xfrm>
          <a:prstGeom prst="line">
            <a:avLst/>
          </a:prstGeom>
          <a:ln w="57240">
            <a:solidFill>
              <a:srgbClr val="DB6C3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" name="TextBox 6_10">
            <a:extLst>
              <a:ext uri="{FF2B5EF4-FFF2-40B4-BE49-F238E27FC236}">
                <a16:creationId xmlns:a16="http://schemas.microsoft.com/office/drawing/2014/main" id="{30F7659E-B409-9100-372A-A0AA57EC19FD}"/>
              </a:ext>
            </a:extLst>
          </p:cNvPr>
          <p:cNvSpPr/>
          <p:nvPr/>
        </p:nvSpPr>
        <p:spPr>
          <a:xfrm>
            <a:off x="1607411" y="5371354"/>
            <a:ext cx="1801139" cy="583321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pPr>
              <a:lnSpc>
                <a:spcPct val="150000"/>
              </a:lnSpc>
            </a:pPr>
            <a:r>
              <a:rPr lang="nl-BE" sz="2400" b="1" strike="noStrike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Flexibility</a:t>
            </a:r>
            <a:endParaRPr lang="en-GB" sz="2400" b="1" strike="noStrike" spc="-1" dirty="0">
              <a:solidFill>
                <a:srgbClr val="DB6C30"/>
              </a:solidFill>
              <a:latin typeface="FlandersArtSans-Regular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</p:txBody>
      </p:sp>
      <p:sp>
        <p:nvSpPr>
          <p:cNvPr id="21" name="TextBox 6_10">
            <a:extLst>
              <a:ext uri="{FF2B5EF4-FFF2-40B4-BE49-F238E27FC236}">
                <a16:creationId xmlns:a16="http://schemas.microsoft.com/office/drawing/2014/main" id="{AD24A69A-D6A6-73C2-02F0-91A99BF25475}"/>
              </a:ext>
            </a:extLst>
          </p:cNvPr>
          <p:cNvSpPr/>
          <p:nvPr/>
        </p:nvSpPr>
        <p:spPr>
          <a:xfrm>
            <a:off x="6253375" y="5494886"/>
            <a:ext cx="2805736" cy="829543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Storage capacity</a:t>
            </a:r>
            <a:b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</a:br>
            <a: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Data management</a:t>
            </a:r>
          </a:p>
        </p:txBody>
      </p:sp>
      <p:pic>
        <p:nvPicPr>
          <p:cNvPr id="22" name="Afbeelding 29">
            <a:extLst>
              <a:ext uri="{FF2B5EF4-FFF2-40B4-BE49-F238E27FC236}">
                <a16:creationId xmlns:a16="http://schemas.microsoft.com/office/drawing/2014/main" id="{90CE3E6B-D3C9-0FC7-FE0F-D1E4044D82C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2302" y="2185660"/>
            <a:ext cx="1533277" cy="881634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23" name="Afbeelding 29">
            <a:extLst>
              <a:ext uri="{FF2B5EF4-FFF2-40B4-BE49-F238E27FC236}">
                <a16:creationId xmlns:a16="http://schemas.microsoft.com/office/drawing/2014/main" id="{D039869F-5AD6-8877-8CF6-2E5785632A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" r="2096"/>
          <a:stretch/>
        </p:blipFill>
        <p:spPr>
          <a:xfrm>
            <a:off x="7125244" y="1223821"/>
            <a:ext cx="2204386" cy="1267521"/>
          </a:xfrm>
          <a:prstGeom prst="round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BF4A735E-265B-8ECE-7765-A181C15BB22D}"/>
              </a:ext>
            </a:extLst>
          </p:cNvPr>
          <p:cNvSpPr/>
          <p:nvPr/>
        </p:nvSpPr>
        <p:spPr>
          <a:xfrm>
            <a:off x="7460666" y="2558165"/>
            <a:ext cx="1254487" cy="4294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200" b="1" strike="noStrike" spc="-1" dirty="0">
                <a:solidFill>
                  <a:srgbClr val="353A42"/>
                </a:solidFill>
                <a:latin typeface="+mj-lt"/>
                <a:ea typeface="Open Sans Extrabold"/>
              </a:rPr>
              <a:t>Hortense</a:t>
            </a:r>
            <a:endParaRPr lang="en-GB" sz="2200" b="1" strike="noStrike" spc="-1" dirty="0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A1299559-0435-6D9B-CF63-EC6316169724}"/>
              </a:ext>
            </a:extLst>
          </p:cNvPr>
          <p:cNvSpPr/>
          <p:nvPr/>
        </p:nvSpPr>
        <p:spPr>
          <a:xfrm>
            <a:off x="9165183" y="3117594"/>
            <a:ext cx="106751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2000" b="1" strike="noStrike" spc="-1" dirty="0" err="1">
                <a:solidFill>
                  <a:srgbClr val="353A42"/>
                </a:solidFill>
                <a:latin typeface="+mj-lt"/>
                <a:ea typeface="Open Sans Extrabold"/>
              </a:rPr>
              <a:t>BrENIAC</a:t>
            </a:r>
            <a:endParaRPr lang="en-GB" sz="2000" b="1" strike="noStrike" spc="-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85507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Tier-1 Compute Hortense</a:t>
            </a:r>
          </a:p>
        </p:txBody>
      </p:sp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785567" y="1346670"/>
            <a:ext cx="10620866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Pilot phase: 23 November 2021</a:t>
            </a:r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Production: 15 March 2022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		</a:t>
            </a:r>
            <a:r>
              <a:rPr lang="en-GB" sz="1600" dirty="0"/>
              <a:t>Nicole Reine </a:t>
            </a:r>
            <a:r>
              <a:rPr lang="en-GB" sz="1600" dirty="0" err="1"/>
              <a:t>Lepaute</a:t>
            </a:r>
            <a:endParaRPr lang="en-GB" sz="2400" dirty="0"/>
          </a:p>
        </p:txBody>
      </p:sp>
      <p:pic>
        <p:nvPicPr>
          <p:cNvPr id="27" name="Timelapse_datacenter_short.mp4" descr="Timelapse_datacenter_short.mp4">
            <a:hlinkClick r:id="" action="ppaction://media"/>
            <a:extLst>
              <a:ext uri="{FF2B5EF4-FFF2-40B4-BE49-F238E27FC236}">
                <a16:creationId xmlns:a16="http://schemas.microsoft.com/office/drawing/2014/main" id="{3D3EB0AB-4C53-717E-B956-B9FF8F40F5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46811" y="2478768"/>
            <a:ext cx="7212389" cy="4056968"/>
          </a:xfrm>
          <a:prstGeom prst="rect">
            <a:avLst/>
          </a:prstGeom>
        </p:spPr>
      </p:pic>
      <p:pic>
        <p:nvPicPr>
          <p:cNvPr id="15" name="Picture 14" descr="Logo&#10;&#10;Description automatically generated with medium confidence">
            <a:extLst>
              <a:ext uri="{FF2B5EF4-FFF2-40B4-BE49-F238E27FC236}">
                <a16:creationId xmlns:a16="http://schemas.microsoft.com/office/drawing/2014/main" id="{895A99CD-AF52-0784-7A27-85ACD03BC7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646" y="1812706"/>
            <a:ext cx="1221730" cy="40480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B767CB9-809E-869E-98E1-266CC9A616B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7446" y="744793"/>
            <a:ext cx="2423886" cy="194817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2DF76C40-574E-99A7-51A8-6C0C4DE5D8B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718" y="2478767"/>
            <a:ext cx="2293492" cy="3640464"/>
          </a:xfrm>
          <a:prstGeom prst="rect">
            <a:avLst/>
          </a:prstGeom>
        </p:spPr>
      </p:pic>
      <p:pic>
        <p:nvPicPr>
          <p:cNvPr id="32" name="Picture 31" descr="A picture containing text, person, posing, old&#10;&#10;Description automatically generated">
            <a:extLst>
              <a:ext uri="{FF2B5EF4-FFF2-40B4-BE49-F238E27FC236}">
                <a16:creationId xmlns:a16="http://schemas.microsoft.com/office/drawing/2014/main" id="{C5AC9EA1-01A7-E254-6A6F-06C482E76E2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85" y="4507252"/>
            <a:ext cx="1278163" cy="1648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3912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61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0" mute="1">
                <p:cTn id="12" repeatCount="0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Tier-1 Compute Hortense – Getting access </a:t>
            </a:r>
          </a:p>
        </p:txBody>
      </p:sp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785567" y="1346670"/>
            <a:ext cx="1062086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Project access: 3 cut-off dates / year</a:t>
            </a:r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	3 Oct 2022</a:t>
            </a:r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i="1" dirty="0"/>
              <a:t>	Feb 2023</a:t>
            </a:r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i="1" dirty="0"/>
              <a:t>	June 2023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2400" dirty="0"/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Hortense projects up to now: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6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8 large scale pilot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38 full projects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55 starting grants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27 applicant projects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6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 industry contracts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13 exploratory industry</a:t>
            </a:r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94B39955-629D-32D9-4ED9-045FDDB248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0307789"/>
              </p:ext>
            </p:extLst>
          </p:nvPr>
        </p:nvGraphicFramePr>
        <p:xfrm>
          <a:off x="7044361" y="1228845"/>
          <a:ext cx="5400000" cy="23871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BACAF8D5-82DD-3CD7-FF66-E7111F1B59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00802667"/>
              </p:ext>
            </p:extLst>
          </p:nvPr>
        </p:nvGraphicFramePr>
        <p:xfrm>
          <a:off x="4983334" y="1228845"/>
          <a:ext cx="5400000" cy="2386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6" name="Rechthoek 1">
            <a:extLst>
              <a:ext uri="{FF2B5EF4-FFF2-40B4-BE49-F238E27FC236}">
                <a16:creationId xmlns:a16="http://schemas.microsoft.com/office/drawing/2014/main" id="{77788206-D603-C263-48CD-79F3AADF90BF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>
                <a:hlinkClick r:id="rId13"/>
              </a:rPr>
              <a:t>https://www.vscentrum.be/compute</a:t>
            </a:r>
            <a:r>
              <a:rPr lang="en-GB" sz="2400" dirty="0"/>
              <a:t> </a:t>
            </a:r>
          </a:p>
        </p:txBody>
      </p:sp>
      <p:pic>
        <p:nvPicPr>
          <p:cNvPr id="4" name="Picture 3" descr="A picture containing text, clock&#10;&#10;Description automatically generated">
            <a:extLst>
              <a:ext uri="{FF2B5EF4-FFF2-40B4-BE49-F238E27FC236}">
                <a16:creationId xmlns:a16="http://schemas.microsoft.com/office/drawing/2014/main" id="{1174761C-B411-61B6-B418-BF1AF79DBCA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05" y="4146219"/>
            <a:ext cx="868207" cy="868207"/>
          </a:xfrm>
          <a:prstGeom prst="rect">
            <a:avLst/>
          </a:prstGeom>
        </p:spPr>
      </p:pic>
      <p:sp>
        <p:nvSpPr>
          <p:cNvPr id="10" name="TextBox 6_10">
            <a:extLst>
              <a:ext uri="{FF2B5EF4-FFF2-40B4-BE49-F238E27FC236}">
                <a16:creationId xmlns:a16="http://schemas.microsoft.com/office/drawing/2014/main" id="{AE3E88C0-389F-7F3F-9CEC-7EB6098B7850}"/>
              </a:ext>
            </a:extLst>
          </p:cNvPr>
          <p:cNvSpPr/>
          <p:nvPr/>
        </p:nvSpPr>
        <p:spPr>
          <a:xfrm>
            <a:off x="6307085" y="4016454"/>
            <a:ext cx="5190868" cy="2676202"/>
          </a:xfrm>
          <a:prstGeom prst="rect">
            <a:avLst/>
          </a:prstGeom>
          <a:noFill/>
          <a:ln w="93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>
            <a:spAutoFit/>
          </a:bodyPr>
          <a:lstStyle/>
          <a:p>
            <a: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Compute time used on Hortense:</a:t>
            </a:r>
          </a:p>
          <a:p>
            <a:endParaRPr lang="en-US" sz="2400" b="1" spc="-1" dirty="0">
              <a:solidFill>
                <a:srgbClr val="DB6C30"/>
              </a:solidFill>
              <a:latin typeface="FlandersArtSans-Regular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149.907 GPU hours</a:t>
            </a:r>
          </a:p>
          <a:p>
            <a: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  = +17 years of work on 1 accelerator</a:t>
            </a:r>
          </a:p>
          <a:p>
            <a:endParaRPr lang="en-US" sz="2400" b="1" spc="-1" dirty="0">
              <a:solidFill>
                <a:srgbClr val="DB6C30"/>
              </a:solidFill>
              <a:latin typeface="FlandersArtSans-Regular" pitchFamily="2" charset="77"/>
              <a:ea typeface="Open Sans SemiBold" panose="020B0606030504020204" pitchFamily="34" charset="0"/>
              <a:cs typeface="Open Sans SemiBold" panose="020B0606030504020204" pitchFamily="34" charset="0"/>
            </a:endParaRPr>
          </a:p>
          <a:p>
            <a: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56.503.923 CPU hours</a:t>
            </a:r>
          </a:p>
          <a:p>
            <a:r>
              <a:rPr lang="en-US" sz="2400" b="1" spc="-1" dirty="0">
                <a:solidFill>
                  <a:srgbClr val="DB6C30"/>
                </a:solidFill>
                <a:latin typeface="FlandersArtSans-Regular" pitchFamily="2" charset="77"/>
                <a:ea typeface="Open Sans SemiBold" panose="020B0606030504020204" pitchFamily="34" charset="0"/>
                <a:cs typeface="Open Sans SemiBold" panose="020B0606030504020204" pitchFamily="34" charset="0"/>
              </a:rPr>
              <a:t>   = +6.450 years of work on 1 core</a:t>
            </a:r>
          </a:p>
        </p:txBody>
      </p:sp>
    </p:spTree>
    <p:extLst>
      <p:ext uri="{BB962C8B-B14F-4D97-AF65-F5344CB8AC3E}">
        <p14:creationId xmlns:p14="http://schemas.microsoft.com/office/powerpoint/2010/main" val="482339651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251201" y="1346670"/>
            <a:ext cx="8155232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Total: 43.968 CPU cores, 80 GPUs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1400" dirty="0"/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Partitions </a:t>
            </a:r>
            <a:r>
              <a:rPr lang="en-GB" sz="2400" b="1" dirty="0" err="1"/>
              <a:t>cpu_rome</a:t>
            </a:r>
            <a:r>
              <a:rPr lang="en-GB" sz="2400" dirty="0"/>
              <a:t> /</a:t>
            </a:r>
            <a:r>
              <a:rPr lang="en-GB" sz="2400" b="1" dirty="0"/>
              <a:t> cpu_rome_512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294 / 42 nodes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2x 64-core AMD </a:t>
            </a:r>
            <a:r>
              <a:rPr lang="en-GB" sz="2400" dirty="0" err="1"/>
              <a:t>Epyc</a:t>
            </a:r>
            <a:r>
              <a:rPr lang="en-GB" sz="2400" dirty="0"/>
              <a:t> 7H12 CPU @ 2.6 GHz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256 / 512 GiB RAM</a:t>
            </a:r>
          </a:p>
          <a:p>
            <a:pPr marL="86400"/>
            <a:endParaRPr lang="en-GB" sz="1400" dirty="0"/>
          </a:p>
          <a:p>
            <a:pPr marL="86400"/>
            <a:r>
              <a:rPr lang="en-GB" sz="2400" dirty="0"/>
              <a:t>Partition </a:t>
            </a:r>
            <a:r>
              <a:rPr lang="en-GB" sz="2400" b="1" dirty="0"/>
              <a:t>gpu_rome_a100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20 nodes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2x 24-core AMD </a:t>
            </a:r>
            <a:r>
              <a:rPr lang="en-GB" sz="2400" dirty="0" err="1"/>
              <a:t>Epyc</a:t>
            </a:r>
            <a:r>
              <a:rPr lang="en-GB" sz="2400" dirty="0"/>
              <a:t> 7402 CPU @ 2.8 GHz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256 GiB RAM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4x NVIDIA A100-SXM4 GPU (40 GB memory)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1400" dirty="0"/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InfiniBand HDR-100 interconnect (~12.5GB/sec)</a:t>
            </a:r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3 PB shared storage based on Lustre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Tier-1 Compute Hortense – Specs </a:t>
            </a:r>
          </a:p>
        </p:txBody>
      </p:sp>
      <p:pic>
        <p:nvPicPr>
          <p:cNvPr id="3" name="Picture 2" descr="A picture containing indoor, floor, ceiling&#10;&#10;Description automatically generated">
            <a:extLst>
              <a:ext uri="{FF2B5EF4-FFF2-40B4-BE49-F238E27FC236}">
                <a16:creationId xmlns:a16="http://schemas.microsoft.com/office/drawing/2014/main" id="{8FF2262B-5142-ABD0-38AA-A7633FFD1D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83" t="17147" r="8185" b="31217"/>
          <a:stretch/>
        </p:blipFill>
        <p:spPr>
          <a:xfrm>
            <a:off x="452437" y="1335489"/>
            <a:ext cx="2523689" cy="51664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EE0432-3B24-B278-3F8C-1488E53B1C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7723" y="1740786"/>
            <a:ext cx="1647512" cy="4001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6FA90E-C3AD-F05A-0542-C88727FC8D1E}"/>
              </a:ext>
            </a:extLst>
          </p:cNvPr>
          <p:cNvPicPr/>
          <p:nvPr/>
        </p:nvPicPr>
        <p:blipFill>
          <a:blip r:embed="rId5"/>
          <a:stretch/>
        </p:blipFill>
        <p:spPr>
          <a:xfrm>
            <a:off x="10086466" y="3189145"/>
            <a:ext cx="1430026" cy="1112242"/>
          </a:xfrm>
          <a:prstGeom prst="rect">
            <a:avLst/>
          </a:prstGeom>
          <a:ln w="0">
            <a:noFill/>
          </a:ln>
        </p:spPr>
      </p:pic>
      <p:pic>
        <p:nvPicPr>
          <p:cNvPr id="7" name="Picture 6" descr="A picture containing text, clock, gauge&#10;&#10;Description automatically generated">
            <a:extLst>
              <a:ext uri="{FF2B5EF4-FFF2-40B4-BE49-F238E27FC236}">
                <a16:creationId xmlns:a16="http://schemas.microsoft.com/office/drawing/2014/main" id="{362A2FBA-07B3-EE4B-A2FA-3B9B9A2939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0596" y="5349637"/>
            <a:ext cx="1341767" cy="283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523380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251201" y="1346670"/>
            <a:ext cx="8155232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RedHat Enterprise Linux 8.4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1600" dirty="0"/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Resource manager: </a:t>
            </a:r>
            <a:r>
              <a:rPr lang="en-GB" sz="2400" dirty="0" err="1"/>
              <a:t>Slurm</a:t>
            </a:r>
            <a:r>
              <a:rPr lang="en-GB" sz="2400" dirty="0"/>
              <a:t> (with Torque frontend)</a:t>
            </a:r>
          </a:p>
          <a:p>
            <a:pPr marL="86400" indent="0">
              <a:buFont typeface="Arial" panose="020B0604020202020204" pitchFamily="34" charset="0"/>
              <a:buNone/>
            </a:pPr>
            <a:endParaRPr lang="en-GB" sz="1600" dirty="0"/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 err="1"/>
              <a:t>Webportal</a:t>
            </a:r>
            <a:r>
              <a:rPr lang="en-GB" sz="2400" dirty="0"/>
              <a:t> based on </a:t>
            </a:r>
            <a:r>
              <a:rPr lang="en-GB" sz="2400" dirty="0" err="1"/>
              <a:t>OpenOnDemand</a:t>
            </a:r>
            <a:endParaRPr lang="en-GB" sz="2400" dirty="0"/>
          </a:p>
          <a:p>
            <a:pPr marL="100013" indent="433388">
              <a:buFont typeface="Arial" panose="020B0604020202020204" pitchFamily="34" charset="0"/>
              <a:buNone/>
            </a:pPr>
            <a:r>
              <a:rPr lang="en-GB" sz="2000" dirty="0">
                <a:hlinkClick r:id="rId3"/>
              </a:rPr>
              <a:t>https://tier1.hpc.ugent.be</a:t>
            </a:r>
            <a:endParaRPr lang="en-GB" sz="2000" dirty="0"/>
          </a:p>
          <a:p>
            <a:pPr marL="86400" indent="0">
              <a:buFont typeface="Arial" panose="020B0604020202020204" pitchFamily="34" charset="0"/>
              <a:buNone/>
            </a:pPr>
            <a:endParaRPr lang="en-GB" sz="1600" dirty="0"/>
          </a:p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/>
              <a:t>Scientific software stack installed and</a:t>
            </a:r>
            <a:br>
              <a:rPr lang="en-GB" sz="2400" dirty="0"/>
            </a:br>
            <a:r>
              <a:rPr lang="en-GB" sz="2400" dirty="0"/>
              <a:t>leveraged by </a:t>
            </a:r>
            <a:r>
              <a:rPr lang="en-GB" sz="2400" dirty="0" err="1"/>
              <a:t>EasyBuild</a:t>
            </a:r>
            <a:endParaRPr lang="en-GB" sz="24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303 CPU-only unique modules</a:t>
            </a:r>
          </a:p>
          <a:p>
            <a:pPr marL="446088" indent="-360363"/>
            <a:r>
              <a:rPr lang="en-GB" sz="2400" dirty="0"/>
              <a:t>	+878 versions and toolchains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36 GPU-able unique modules, with 54 versions</a:t>
            </a:r>
          </a:p>
          <a:p>
            <a:pPr marL="86400"/>
            <a:endParaRPr lang="en-GB" sz="1600" dirty="0"/>
          </a:p>
          <a:p>
            <a:pPr marL="86400"/>
            <a:r>
              <a:rPr lang="en-GB" sz="2400" dirty="0" err="1"/>
              <a:t>ResourceApp</a:t>
            </a:r>
            <a:r>
              <a:rPr lang="en-GB" sz="2400" dirty="0"/>
              <a:t> portal to consult consumed/allocated credits</a:t>
            </a:r>
          </a:p>
          <a:p>
            <a:pPr marL="85725" indent="447675"/>
            <a:r>
              <a:rPr lang="en-GB" sz="2000" dirty="0">
                <a:hlinkClick r:id="rId4"/>
              </a:rPr>
              <a:t>https://resapp.hpc.ugent.be</a:t>
            </a:r>
            <a:r>
              <a:rPr lang="en-GB" sz="2000" dirty="0"/>
              <a:t> 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Tier-1 Compute Hortense – Specs </a:t>
            </a:r>
          </a:p>
        </p:txBody>
      </p:sp>
      <p:pic>
        <p:nvPicPr>
          <p:cNvPr id="4" name="Picture 3" descr="A picture containing floor, indoor, ceiling, computer&#10;&#10;Description automatically generated">
            <a:extLst>
              <a:ext uri="{FF2B5EF4-FFF2-40B4-BE49-F238E27FC236}">
                <a16:creationId xmlns:a16="http://schemas.microsoft.com/office/drawing/2014/main" id="{633186E9-BBDC-6808-5ED7-6C514CA2B62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064" t="2751" r="7766" b="12169"/>
          <a:stretch/>
        </p:blipFill>
        <p:spPr>
          <a:xfrm>
            <a:off x="452437" y="1335489"/>
            <a:ext cx="2523690" cy="51664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AB4DB42-397D-3FAC-0B08-ED62158287DD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10147293" y="1249802"/>
            <a:ext cx="1191618" cy="767682"/>
          </a:xfrm>
          <a:prstGeom prst="rect">
            <a:avLst/>
          </a:prstGeom>
          <a:ln w="0">
            <a:noFill/>
          </a:ln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BD26AB2B-D354-E82F-41F6-EC802A4E93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5144" y="2535419"/>
            <a:ext cx="875916" cy="801464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9E3F4D7D-0844-0A89-28ED-56C1CB5639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070002" y="3848952"/>
            <a:ext cx="1346200" cy="342900"/>
          </a:xfrm>
          <a:prstGeom prst="rect">
            <a:avLst/>
          </a:prstGeom>
        </p:spPr>
      </p:pic>
      <p:pic>
        <p:nvPicPr>
          <p:cNvPr id="14" name="Picture 13" descr="Text&#10;&#10;Description automatically generated">
            <a:extLst>
              <a:ext uri="{FF2B5EF4-FFF2-40B4-BE49-F238E27FC236}">
                <a16:creationId xmlns:a16="http://schemas.microsoft.com/office/drawing/2014/main" id="{2517A815-4018-451E-4819-AE3DEA6DED5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833" y="4703922"/>
            <a:ext cx="1620538" cy="615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711389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dirty="0">
                <a:hlinkClick r:id="rId3"/>
              </a:rPr>
              <a:t>https://tier1.hpc.ugent.be</a:t>
            </a:r>
            <a:endParaRPr lang="en-GB" sz="2400" dirty="0"/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sp>
        <p:nvSpPr>
          <p:cNvPr id="6" name="Rechthoek 1">
            <a:extLst>
              <a:ext uri="{FF2B5EF4-FFF2-40B4-BE49-F238E27FC236}">
                <a16:creationId xmlns:a16="http://schemas.microsoft.com/office/drawing/2014/main" id="{927F6DA0-6250-D88D-8FDB-05B6B9D9F999}"/>
              </a:ext>
            </a:extLst>
          </p:cNvPr>
          <p:cNvSpPr/>
          <p:nvPr/>
        </p:nvSpPr>
        <p:spPr>
          <a:xfrm>
            <a:off x="452437" y="1748013"/>
            <a:ext cx="1107190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Entirely browser-based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Easy access with account credentials / </a:t>
            </a:r>
            <a:r>
              <a:rPr lang="en-GB" sz="2400" dirty="0" err="1"/>
              <a:t>vsc</a:t>
            </a:r>
            <a:r>
              <a:rPr lang="en-GB" sz="2400" dirty="0"/>
              <a:t>-id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Access without </a:t>
            </a:r>
            <a:r>
              <a:rPr lang="en-GB" sz="2400" dirty="0" err="1"/>
              <a:t>ssh</a:t>
            </a:r>
            <a:r>
              <a:rPr lang="en-GB" sz="2400" dirty="0"/>
              <a:t>-keys possible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File browser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Drag and drop file transfer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Small edits possible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r>
              <a:rPr lang="en-GB" sz="2400" dirty="0"/>
              <a:t>(Globus advisable for larger file transfer)</a:t>
            </a:r>
          </a:p>
          <a:p>
            <a:pPr marL="886500" lvl="1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Terminal in a browser</a:t>
            </a:r>
          </a:p>
          <a:p>
            <a:pPr marL="429300" indent="-342900">
              <a:buFont typeface="Arial" panose="020B0604020202020204" pitchFamily="34" charset="0"/>
              <a:buChar char="•"/>
            </a:pPr>
            <a:endParaRPr lang="en-GB" sz="2400" dirty="0"/>
          </a:p>
          <a:p>
            <a:pPr marL="429300" indent="-342900">
              <a:buFont typeface="Arial" panose="020B0604020202020204" pitchFamily="34" charset="0"/>
              <a:buChar char="•"/>
            </a:pPr>
            <a:r>
              <a:rPr lang="en-GB" sz="2400" dirty="0"/>
              <a:t>Interactive GUI applications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16EA745-91B8-B5B4-34F7-9AC3E5D4B1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474548" y="1147085"/>
            <a:ext cx="1346200" cy="34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71408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b="1" dirty="0"/>
              <a:t>Easy browser-based access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pic>
        <p:nvPicPr>
          <p:cNvPr id="2" name="Login" descr="Login">
            <a:hlinkClick r:id="" action="ppaction://media"/>
            <a:extLst>
              <a:ext uri="{FF2B5EF4-FFF2-40B4-BE49-F238E27FC236}">
                <a16:creationId xmlns:a16="http://schemas.microsoft.com/office/drawing/2014/main" id="{7329C222-4949-CC2F-15D0-1DC8D5A3B40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4009" y="1290400"/>
            <a:ext cx="8523982" cy="53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26215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hoek 1">
            <a:extLst>
              <a:ext uri="{FF2B5EF4-FFF2-40B4-BE49-F238E27FC236}">
                <a16:creationId xmlns:a16="http://schemas.microsoft.com/office/drawing/2014/main" id="{F0766196-7677-BFE5-78F6-77BECD9B0552}"/>
              </a:ext>
            </a:extLst>
          </p:cNvPr>
          <p:cNvSpPr/>
          <p:nvPr/>
        </p:nvSpPr>
        <p:spPr>
          <a:xfrm>
            <a:off x="319316" y="828735"/>
            <a:ext cx="8155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6400" indent="0">
              <a:buFont typeface="Arial" panose="020B0604020202020204" pitchFamily="34" charset="0"/>
              <a:buNone/>
            </a:pPr>
            <a:r>
              <a:rPr lang="en-GB" sz="2400" b="1" dirty="0"/>
              <a:t>File browser</a:t>
            </a:r>
          </a:p>
        </p:txBody>
      </p:sp>
      <p:sp>
        <p:nvSpPr>
          <p:cNvPr id="14339" name="TextBox 68">
            <a:extLst>
              <a:ext uri="{FF2B5EF4-FFF2-40B4-BE49-F238E27FC236}">
                <a16:creationId xmlns:a16="http://schemas.microsoft.com/office/drawing/2014/main" id="{4CD40FF4-7C51-4DCD-A953-4293A1F1D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2437" y="428625"/>
            <a:ext cx="9045524" cy="40011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FlandersArtSans-Regular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FlandersArtSans-Regular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FlandersArtSans-Regular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FlandersArtSans-Regular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nl-BE" sz="2000" dirty="0">
                <a:solidFill>
                  <a:schemeClr val="bg1"/>
                </a:solidFill>
              </a:rPr>
              <a:t>Hortense </a:t>
            </a:r>
            <a:r>
              <a:rPr lang="en-US" altLang="nl-BE" sz="2000" dirty="0" err="1">
                <a:solidFill>
                  <a:schemeClr val="bg1"/>
                </a:solidFill>
              </a:rPr>
              <a:t>webportal</a:t>
            </a:r>
            <a:endParaRPr lang="en-US" altLang="nl-BE" sz="2000" dirty="0">
              <a:solidFill>
                <a:schemeClr val="bg1"/>
              </a:solidFill>
            </a:endParaRPr>
          </a:p>
        </p:txBody>
      </p:sp>
      <p:pic>
        <p:nvPicPr>
          <p:cNvPr id="3" name="Filebrowser.mov" descr="Filebrowser.mov">
            <a:hlinkClick r:id="" action="ppaction://media"/>
            <a:extLst>
              <a:ext uri="{FF2B5EF4-FFF2-40B4-BE49-F238E27FC236}">
                <a16:creationId xmlns:a16="http://schemas.microsoft.com/office/drawing/2014/main" id="{04ACE95E-1926-EAB7-49ED-F7308AE1AE1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33600" y="1290400"/>
            <a:ext cx="8524800" cy="532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849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Custom 9">
      <a:dk1>
        <a:srgbClr val="333639"/>
      </a:dk1>
      <a:lt1>
        <a:srgbClr val="F4F5FC"/>
      </a:lt1>
      <a:dk2>
        <a:srgbClr val="353A42"/>
      </a:dk2>
      <a:lt2>
        <a:srgbClr val="FFFFFF"/>
      </a:lt2>
      <a:accent1>
        <a:srgbClr val="DB6C30"/>
      </a:accent1>
      <a:accent2>
        <a:srgbClr val="DB6C30"/>
      </a:accent2>
      <a:accent3>
        <a:srgbClr val="DB6C30"/>
      </a:accent3>
      <a:accent4>
        <a:srgbClr val="DB6C30"/>
      </a:accent4>
      <a:accent5>
        <a:srgbClr val="DB6C30"/>
      </a:accent5>
      <a:accent6>
        <a:srgbClr val="AAB2BD"/>
      </a:accent6>
      <a:hlink>
        <a:srgbClr val="F8960D"/>
      </a:hlink>
      <a:folHlink>
        <a:srgbClr val="D70444"/>
      </a:folHlink>
    </a:clrScheme>
    <a:fontScheme name="VSC">
      <a:majorFont>
        <a:latin typeface="FlandersArtSans-Bold"/>
        <a:ea typeface=""/>
        <a:cs typeface=""/>
      </a:majorFont>
      <a:minorFont>
        <a:latin typeface="FlandersArt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SC_Presentation_V1.0_LITE.potx" id="{68D00CAE-94F4-4A8F-A5FF-44CF5E99268A}" vid="{6FB4A8C7-8A50-48BD-8B9B-176D636FD1B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VSC_Presentation_V1.0_LITE</Template>
  <TotalTime>794</TotalTime>
  <Words>486</Words>
  <Application>Microsoft Macintosh PowerPoint</Application>
  <PresentationFormat>Widescreen</PresentationFormat>
  <Paragraphs>143</Paragraphs>
  <Slides>15</Slides>
  <Notes>13</Notes>
  <HiddenSlides>0</HiddenSlides>
  <MMClips>7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4" baseType="lpstr">
      <vt:lpstr>Arial</vt:lpstr>
      <vt:lpstr>Calibri</vt:lpstr>
      <vt:lpstr>Flanders Art Sans Light</vt:lpstr>
      <vt:lpstr>Flanders Art Sans Medium</vt:lpstr>
      <vt:lpstr>FlandersArtSans-Bold</vt:lpstr>
      <vt:lpstr>FlandersArtSans-Medium</vt:lpstr>
      <vt:lpstr>FlandersArtSans-Regular</vt:lpstr>
      <vt:lpstr>Open Sans Extrabold</vt:lpstr>
      <vt:lpstr>Office Theme</vt:lpstr>
      <vt:lpstr>VSC Users 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VSC Users Day</vt:lpstr>
    </vt:vector>
  </TitlesOfParts>
  <Company>UHasselt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VSC Introduction</dc:title>
  <dc:creator>Rafal Tekreeti</dc:creator>
  <cp:lastModifiedBy>Ewald Pauwels</cp:lastModifiedBy>
  <cp:revision>12</cp:revision>
  <dcterms:created xsi:type="dcterms:W3CDTF">2020-09-21T08:46:57Z</dcterms:created>
  <dcterms:modified xsi:type="dcterms:W3CDTF">2022-06-20T15:03:51Z</dcterms:modified>
</cp:coreProperties>
</file>